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1" r:id="rId4"/>
  </p:sldMasterIdLst>
  <p:notesMasterIdLst>
    <p:notesMasterId r:id="rId16"/>
  </p:notesMasterIdLst>
  <p:sldIdLst>
    <p:sldId id="256" r:id="rId5"/>
    <p:sldId id="621" r:id="rId6"/>
    <p:sldId id="630" r:id="rId7"/>
    <p:sldId id="629" r:id="rId8"/>
    <p:sldId id="633" r:id="rId9"/>
    <p:sldId id="634" r:id="rId10"/>
    <p:sldId id="636" r:id="rId11"/>
    <p:sldId id="635" r:id="rId12"/>
    <p:sldId id="632" r:id="rId13"/>
    <p:sldId id="617" r:id="rId14"/>
    <p:sldId id="63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041"/>
    <a:srgbClr val="7DA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26793B-6E3A-60D3-648C-37732AAB3B07}" v="1" dt="2025-08-05T15:21:10.972"/>
    <p1510:client id="{38B20A05-14C7-C45E-AC38-F6425148460F}" v="1892" dt="2025-08-03T19:44:07.695"/>
    <p1510:client id="{46885F9C-CE47-76B2-88D0-325D27EACA5D}" v="723" dt="2025-08-04T10:18:37.514"/>
    <p1510:client id="{50F2E375-20AA-BFF8-3F71-4121D6694227}" v="292" dt="2025-08-04T09:35:15.350"/>
    <p1510:client id="{54E52EAA-6226-38CE-97A8-463FBE14DD84}" v="30" dt="2025-08-04T13:53:58.269"/>
    <p1510:client id="{6D62DEC8-F011-46A6-A1CF-7E36822E4DC1}" v="70" dt="2025-08-05T05:08:28.686"/>
    <p1510:client id="{A28DD572-EE03-B34D-9DF0-BD18A6AA73C1}" v="560" dt="2025-08-04T10:40:14.355"/>
    <p1510:client id="{AE36931F-8837-FEEC-31FA-281658714A0C}" v="41" dt="2025-08-05T15:12:42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B6800-9312-4969-B5A5-396D70A76BBE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5B2D9F7F-CE1E-476C-8E68-8CF80F0EA8E8}">
      <dgm:prSet custT="1"/>
      <dgm:spPr/>
      <dgm:t>
        <a:bodyPr/>
        <a:lstStyle/>
        <a:p>
          <a:pPr rtl="0"/>
          <a:r>
            <a:rPr lang="en-US" sz="2000">
              <a:latin typeface="Arial"/>
              <a:cs typeface="Arial"/>
            </a:rPr>
            <a:t>Project running costs (salaries, insurance, mileage etc)</a:t>
          </a:r>
        </a:p>
      </dgm:t>
    </dgm:pt>
    <dgm:pt modelId="{5B2CCF12-9403-4616-874E-17B398E34C08}" type="parTrans" cxnId="{2209D43A-8FC0-4626-B8C2-75FDA0828054}">
      <dgm:prSet/>
      <dgm:spPr/>
      <dgm:t>
        <a:bodyPr/>
        <a:lstStyle/>
        <a:p>
          <a:endParaRPr lang="en-US"/>
        </a:p>
      </dgm:t>
    </dgm:pt>
    <dgm:pt modelId="{414130C0-7BF2-41E2-A47B-AB75B6DA2BAC}" type="sibTrans" cxnId="{2209D43A-8FC0-4626-B8C2-75FDA0828054}">
      <dgm:prSet/>
      <dgm:spPr/>
      <dgm:t>
        <a:bodyPr/>
        <a:lstStyle/>
        <a:p>
          <a:endParaRPr lang="en-US"/>
        </a:p>
      </dgm:t>
    </dgm:pt>
    <dgm:pt modelId="{1705321F-54C2-4C55-A786-2F6E2CD0A7F0}">
      <dgm:prSet custT="1"/>
      <dgm:spPr/>
      <dgm:t>
        <a:bodyPr/>
        <a:lstStyle/>
        <a:p>
          <a:r>
            <a:rPr lang="en-US" sz="2000">
              <a:latin typeface="Arial"/>
              <a:cs typeface="Arial"/>
            </a:rPr>
            <a:t>Large machinery or electronic equipment </a:t>
          </a:r>
        </a:p>
      </dgm:t>
    </dgm:pt>
    <dgm:pt modelId="{EE43B7AD-EBC7-40B1-ADA5-599BE7FAF853}" type="parTrans" cxnId="{3ED5DF70-D67D-4ABF-90C2-4140C02A4626}">
      <dgm:prSet/>
      <dgm:spPr/>
      <dgm:t>
        <a:bodyPr/>
        <a:lstStyle/>
        <a:p>
          <a:endParaRPr lang="en-US"/>
        </a:p>
      </dgm:t>
    </dgm:pt>
    <dgm:pt modelId="{A80A3791-FC16-41CF-B526-8FBF99DF3408}" type="sibTrans" cxnId="{3ED5DF70-D67D-4ABF-90C2-4140C02A4626}">
      <dgm:prSet/>
      <dgm:spPr/>
      <dgm:t>
        <a:bodyPr/>
        <a:lstStyle/>
        <a:p>
          <a:endParaRPr lang="en-US"/>
        </a:p>
      </dgm:t>
    </dgm:pt>
    <dgm:pt modelId="{C7EFDBA5-FEFF-40EB-BF14-000BB3855F99}">
      <dgm:prSet/>
      <dgm:spPr/>
      <dgm:t>
        <a:bodyPr/>
        <a:lstStyle/>
        <a:p>
          <a:r>
            <a:rPr lang="en-US" sz="2000">
              <a:latin typeface="Arial"/>
              <a:cs typeface="Arial"/>
            </a:rPr>
            <a:t>Projects by individuals/sole applicants </a:t>
          </a:r>
        </a:p>
      </dgm:t>
    </dgm:pt>
    <dgm:pt modelId="{8ABF3732-3E2F-4950-85AE-39C1F9752E2B}" type="parTrans" cxnId="{DC3A6F76-B170-420D-B6DD-56120700424B}">
      <dgm:prSet/>
      <dgm:spPr/>
      <dgm:t>
        <a:bodyPr/>
        <a:lstStyle/>
        <a:p>
          <a:endParaRPr lang="en-US"/>
        </a:p>
      </dgm:t>
    </dgm:pt>
    <dgm:pt modelId="{9C34702C-411C-4FC7-A86B-2ED31B69FEDF}" type="sibTrans" cxnId="{DC3A6F76-B170-420D-B6DD-56120700424B}">
      <dgm:prSet/>
      <dgm:spPr/>
      <dgm:t>
        <a:bodyPr/>
        <a:lstStyle/>
        <a:p>
          <a:endParaRPr lang="en-US"/>
        </a:p>
      </dgm:t>
    </dgm:pt>
    <dgm:pt modelId="{AA8E51F3-5733-461B-8360-18F8EAB2A80F}">
      <dgm:prSet/>
      <dgm:spPr/>
      <dgm:t>
        <a:bodyPr/>
        <a:lstStyle/>
        <a:p>
          <a:r>
            <a:rPr lang="en-US" sz="2000">
              <a:latin typeface="Arial"/>
              <a:cs typeface="Arial"/>
            </a:rPr>
            <a:t>Note: This list is not exhaustive</a:t>
          </a:r>
        </a:p>
      </dgm:t>
    </dgm:pt>
    <dgm:pt modelId="{2D69C2F2-0D0E-4745-91F3-675FBD9E62C8}" type="parTrans" cxnId="{ED62CDED-D3DB-4FA2-9214-B32733BAA200}">
      <dgm:prSet/>
      <dgm:spPr/>
      <dgm:t>
        <a:bodyPr/>
        <a:lstStyle/>
        <a:p>
          <a:endParaRPr lang="en-US"/>
        </a:p>
      </dgm:t>
    </dgm:pt>
    <dgm:pt modelId="{A1FB6D3F-052C-425D-9989-1981F30ACA52}" type="sibTrans" cxnId="{ED62CDED-D3DB-4FA2-9214-B32733BAA200}">
      <dgm:prSet/>
      <dgm:spPr/>
      <dgm:t>
        <a:bodyPr/>
        <a:lstStyle/>
        <a:p>
          <a:endParaRPr lang="en-US"/>
        </a:p>
      </dgm:t>
    </dgm:pt>
    <dgm:pt modelId="{6FF2BB87-6003-4C7B-866C-3D142702791C}">
      <dgm:prSet phldr="0"/>
      <dgm:spPr/>
      <dgm:t>
        <a:bodyPr/>
        <a:lstStyle/>
        <a:p>
          <a:r>
            <a:rPr lang="en-US" sz="2000">
              <a:latin typeface="Arial"/>
              <a:cs typeface="Arial"/>
            </a:rPr>
            <a:t>Items for individual/personal use </a:t>
          </a:r>
        </a:p>
      </dgm:t>
    </dgm:pt>
    <dgm:pt modelId="{86AADD21-8453-4695-8CEE-41008273039E}" type="parTrans" cxnId="{4DE2FC2F-1FFD-41C2-8E71-0545444BB4FB}">
      <dgm:prSet/>
      <dgm:spPr/>
    </dgm:pt>
    <dgm:pt modelId="{A1955206-8DC7-45AD-AA81-CC6E6D1267AB}" type="sibTrans" cxnId="{4DE2FC2F-1FFD-41C2-8E71-0545444BB4FB}">
      <dgm:prSet/>
      <dgm:spPr/>
      <dgm:t>
        <a:bodyPr/>
        <a:lstStyle/>
        <a:p>
          <a:endParaRPr lang="en-US"/>
        </a:p>
      </dgm:t>
    </dgm:pt>
    <dgm:pt modelId="{5DE9A6D2-3188-4335-A559-8161A7D3DB28}">
      <dgm:prSet phldr="0"/>
      <dgm:spPr/>
      <dgm:t>
        <a:bodyPr/>
        <a:lstStyle/>
        <a:p>
          <a:pPr rtl="0"/>
          <a:r>
            <a:rPr lang="en-US" sz="2000">
              <a:latin typeface="Arial"/>
              <a:cs typeface="Arial"/>
            </a:rPr>
            <a:t>Costs for events (e.g. catering; expenses; venue)</a:t>
          </a:r>
        </a:p>
      </dgm:t>
    </dgm:pt>
    <dgm:pt modelId="{4C74F958-0F7C-449D-8DBE-D695C1911F5A}" type="parTrans" cxnId="{57AD40D6-A09E-443F-A561-EAF44D9C5897}">
      <dgm:prSet/>
      <dgm:spPr/>
    </dgm:pt>
    <dgm:pt modelId="{E7051440-C168-404F-ADC3-768B624F5EBD}" type="sibTrans" cxnId="{57AD40D6-A09E-443F-A561-EAF44D9C5897}">
      <dgm:prSet/>
      <dgm:spPr/>
      <dgm:t>
        <a:bodyPr/>
        <a:lstStyle/>
        <a:p>
          <a:endParaRPr lang="en-US"/>
        </a:p>
      </dgm:t>
    </dgm:pt>
    <dgm:pt modelId="{17898E57-2F38-4CAF-8E2F-A2BDC4F4FD2B}">
      <dgm:prSet phldr="0"/>
      <dgm:spPr/>
      <dgm:t>
        <a:bodyPr/>
        <a:lstStyle/>
        <a:p>
          <a:pPr rtl="0"/>
          <a:r>
            <a:rPr lang="en-US" sz="2000">
              <a:latin typeface="Arial"/>
              <a:cs typeface="Arial"/>
            </a:rPr>
            <a:t>Non-environmental interests (party political or promotion of religion)</a:t>
          </a:r>
        </a:p>
      </dgm:t>
    </dgm:pt>
    <dgm:pt modelId="{C3E8A6D7-CE81-4781-96F4-5CB5E50C4EB0}" type="parTrans" cxnId="{8BF5A93D-8BD5-4850-A759-198CDEE9D850}">
      <dgm:prSet/>
      <dgm:spPr/>
    </dgm:pt>
    <dgm:pt modelId="{EAF0F7B4-FBBF-4763-BA0F-4CF2DAE0EA74}" type="sibTrans" cxnId="{8BF5A93D-8BD5-4850-A759-198CDEE9D850}">
      <dgm:prSet/>
      <dgm:spPr/>
      <dgm:t>
        <a:bodyPr/>
        <a:lstStyle/>
        <a:p>
          <a:endParaRPr lang="en-US"/>
        </a:p>
      </dgm:t>
    </dgm:pt>
    <dgm:pt modelId="{97C50EE8-3AB4-4836-B245-9F3B0B090507}">
      <dgm:prSet phldr="0"/>
      <dgm:spPr/>
      <dgm:t>
        <a:bodyPr/>
        <a:lstStyle/>
        <a:p>
          <a:pPr rtl="0"/>
          <a:r>
            <a:rPr lang="en-US" sz="2000">
              <a:latin typeface="Arial"/>
              <a:cs typeface="Arial"/>
            </a:rPr>
            <a:t>Professional fees over 30% - must be volunteer led</a:t>
          </a:r>
        </a:p>
      </dgm:t>
    </dgm:pt>
    <dgm:pt modelId="{6CB7CA2B-58A3-4374-A973-E1C368AB20E9}" type="parTrans" cxnId="{40F96B1F-C272-4071-A042-AD55BBA98FE6}">
      <dgm:prSet/>
      <dgm:spPr/>
    </dgm:pt>
    <dgm:pt modelId="{A018E0DD-8D31-4DCD-A25D-D01D880AB552}" type="sibTrans" cxnId="{40F96B1F-C272-4071-A042-AD55BBA98FE6}">
      <dgm:prSet/>
      <dgm:spPr/>
      <dgm:t>
        <a:bodyPr/>
        <a:lstStyle/>
        <a:p>
          <a:endParaRPr lang="en-US"/>
        </a:p>
      </dgm:t>
    </dgm:pt>
    <dgm:pt modelId="{AF4DA53A-636C-48EE-BACA-D710E102F177}">
      <dgm:prSet phldr="0"/>
      <dgm:spPr/>
      <dgm:t>
        <a:bodyPr/>
        <a:lstStyle/>
        <a:p>
          <a:pPr rtl="0"/>
          <a:r>
            <a:rPr lang="en-US" sz="2000">
              <a:latin typeface="Arial"/>
              <a:cs typeface="Arial"/>
            </a:rPr>
            <a:t>All items purchased must benefit the community</a:t>
          </a:r>
        </a:p>
      </dgm:t>
    </dgm:pt>
    <dgm:pt modelId="{5F5AB7C3-713C-41D7-906C-3879CBB2646D}" type="parTrans" cxnId="{4BABB501-30BB-4EA3-BA90-7463AA7D3085}">
      <dgm:prSet/>
      <dgm:spPr/>
    </dgm:pt>
    <dgm:pt modelId="{0731755B-B56B-45A1-A03B-0A99C90AE190}" type="sibTrans" cxnId="{4BABB501-30BB-4EA3-BA90-7463AA7D3085}">
      <dgm:prSet/>
      <dgm:spPr/>
    </dgm:pt>
    <dgm:pt modelId="{98FE75F1-B5A3-4569-8B9A-0E4163E89B2C}" type="pres">
      <dgm:prSet presAssocID="{CF1B6800-9312-4969-B5A5-396D70A76BBE}" presName="diagram" presStyleCnt="0">
        <dgm:presLayoutVars>
          <dgm:dir/>
          <dgm:resizeHandles val="exact"/>
        </dgm:presLayoutVars>
      </dgm:prSet>
      <dgm:spPr/>
    </dgm:pt>
    <dgm:pt modelId="{1EF61BFD-8685-49EB-9562-39512B25C1E2}" type="pres">
      <dgm:prSet presAssocID="{5B2D9F7F-CE1E-476C-8E68-8CF80F0EA8E8}" presName="node" presStyleLbl="node1" presStyleIdx="0" presStyleCnt="9">
        <dgm:presLayoutVars>
          <dgm:bulletEnabled val="1"/>
        </dgm:presLayoutVars>
      </dgm:prSet>
      <dgm:spPr/>
    </dgm:pt>
    <dgm:pt modelId="{4A3A12FE-BA2C-4D40-A1C5-E302F7F3375C}" type="pres">
      <dgm:prSet presAssocID="{414130C0-7BF2-41E2-A47B-AB75B6DA2BAC}" presName="sibTrans" presStyleCnt="0"/>
      <dgm:spPr/>
    </dgm:pt>
    <dgm:pt modelId="{58EE1407-7FEB-4A14-9497-6B11133188D6}" type="pres">
      <dgm:prSet presAssocID="{5DE9A6D2-3188-4335-A559-8161A7D3DB28}" presName="node" presStyleLbl="node1" presStyleIdx="1" presStyleCnt="9">
        <dgm:presLayoutVars>
          <dgm:bulletEnabled val="1"/>
        </dgm:presLayoutVars>
      </dgm:prSet>
      <dgm:spPr/>
    </dgm:pt>
    <dgm:pt modelId="{58BD49F6-EA9D-4C6D-B78D-33ECA0CB5D79}" type="pres">
      <dgm:prSet presAssocID="{E7051440-C168-404F-ADC3-768B624F5EBD}" presName="sibTrans" presStyleCnt="0"/>
      <dgm:spPr/>
    </dgm:pt>
    <dgm:pt modelId="{36EE77AE-5B59-4877-8F94-420C110A7471}" type="pres">
      <dgm:prSet presAssocID="{17898E57-2F38-4CAF-8E2F-A2BDC4F4FD2B}" presName="node" presStyleLbl="node1" presStyleIdx="2" presStyleCnt="9">
        <dgm:presLayoutVars>
          <dgm:bulletEnabled val="1"/>
        </dgm:presLayoutVars>
      </dgm:prSet>
      <dgm:spPr/>
    </dgm:pt>
    <dgm:pt modelId="{0472A95D-1FC6-48CD-9411-30EAE5C855E6}" type="pres">
      <dgm:prSet presAssocID="{EAF0F7B4-FBBF-4763-BA0F-4CF2DAE0EA74}" presName="sibTrans" presStyleCnt="0"/>
      <dgm:spPr/>
    </dgm:pt>
    <dgm:pt modelId="{D14D73EC-9C70-4407-8376-F6094A4C57E1}" type="pres">
      <dgm:prSet presAssocID="{97C50EE8-3AB4-4836-B245-9F3B0B090507}" presName="node" presStyleLbl="node1" presStyleIdx="3" presStyleCnt="9">
        <dgm:presLayoutVars>
          <dgm:bulletEnabled val="1"/>
        </dgm:presLayoutVars>
      </dgm:prSet>
      <dgm:spPr/>
    </dgm:pt>
    <dgm:pt modelId="{75470CFF-C9D0-400E-971E-66166DFA589B}" type="pres">
      <dgm:prSet presAssocID="{A018E0DD-8D31-4DCD-A25D-D01D880AB552}" presName="sibTrans" presStyleCnt="0"/>
      <dgm:spPr/>
    </dgm:pt>
    <dgm:pt modelId="{2CD5E37A-DB00-416C-89AB-DB0F8810BB98}" type="pres">
      <dgm:prSet presAssocID="{6FF2BB87-6003-4C7B-866C-3D142702791C}" presName="node" presStyleLbl="node1" presStyleIdx="4" presStyleCnt="9">
        <dgm:presLayoutVars>
          <dgm:bulletEnabled val="1"/>
        </dgm:presLayoutVars>
      </dgm:prSet>
      <dgm:spPr/>
    </dgm:pt>
    <dgm:pt modelId="{DF55DA5D-B916-48EA-922F-BA3BBD8D4D47}" type="pres">
      <dgm:prSet presAssocID="{A1955206-8DC7-45AD-AA81-CC6E6D1267AB}" presName="sibTrans" presStyleCnt="0"/>
      <dgm:spPr/>
    </dgm:pt>
    <dgm:pt modelId="{2D2CB16B-5231-4040-95E7-0933750DA657}" type="pres">
      <dgm:prSet presAssocID="{1705321F-54C2-4C55-A786-2F6E2CD0A7F0}" presName="node" presStyleLbl="node1" presStyleIdx="5" presStyleCnt="9">
        <dgm:presLayoutVars>
          <dgm:bulletEnabled val="1"/>
        </dgm:presLayoutVars>
      </dgm:prSet>
      <dgm:spPr/>
    </dgm:pt>
    <dgm:pt modelId="{0234743E-C68A-4A15-B544-47169E8F49B6}" type="pres">
      <dgm:prSet presAssocID="{A80A3791-FC16-41CF-B526-8FBF99DF3408}" presName="sibTrans" presStyleCnt="0"/>
      <dgm:spPr/>
    </dgm:pt>
    <dgm:pt modelId="{F7C3DF76-B5BD-4B69-9484-9D7E3FF70E68}" type="pres">
      <dgm:prSet presAssocID="{C7EFDBA5-FEFF-40EB-BF14-000BB3855F99}" presName="node" presStyleLbl="node1" presStyleIdx="6" presStyleCnt="9">
        <dgm:presLayoutVars>
          <dgm:bulletEnabled val="1"/>
        </dgm:presLayoutVars>
      </dgm:prSet>
      <dgm:spPr/>
    </dgm:pt>
    <dgm:pt modelId="{6270788E-AF7D-482F-8A92-16D8146565CB}" type="pres">
      <dgm:prSet presAssocID="{9C34702C-411C-4FC7-A86B-2ED31B69FEDF}" presName="sibTrans" presStyleCnt="0"/>
      <dgm:spPr/>
    </dgm:pt>
    <dgm:pt modelId="{2E427D15-61C8-427B-9EE2-84B1B5933766}" type="pres">
      <dgm:prSet presAssocID="{AA8E51F3-5733-461B-8360-18F8EAB2A80F}" presName="node" presStyleLbl="node1" presStyleIdx="7" presStyleCnt="9">
        <dgm:presLayoutVars>
          <dgm:bulletEnabled val="1"/>
        </dgm:presLayoutVars>
      </dgm:prSet>
      <dgm:spPr/>
    </dgm:pt>
    <dgm:pt modelId="{8DC1EBAC-A4D3-4833-B3D7-B12001A62920}" type="pres">
      <dgm:prSet presAssocID="{A1FB6D3F-052C-425D-9989-1981F30ACA52}" presName="sibTrans" presStyleCnt="0"/>
      <dgm:spPr/>
    </dgm:pt>
    <dgm:pt modelId="{C28F9C3F-E3D0-4AB5-96F1-E7C47F12AC6C}" type="pres">
      <dgm:prSet presAssocID="{AF4DA53A-636C-48EE-BACA-D710E102F177}" presName="node" presStyleLbl="node1" presStyleIdx="8" presStyleCnt="9">
        <dgm:presLayoutVars>
          <dgm:bulletEnabled val="1"/>
        </dgm:presLayoutVars>
      </dgm:prSet>
      <dgm:spPr/>
    </dgm:pt>
  </dgm:ptLst>
  <dgm:cxnLst>
    <dgm:cxn modelId="{4BABB501-30BB-4EA3-BA90-7463AA7D3085}" srcId="{CF1B6800-9312-4969-B5A5-396D70A76BBE}" destId="{AF4DA53A-636C-48EE-BACA-D710E102F177}" srcOrd="8" destOrd="0" parTransId="{5F5AB7C3-713C-41D7-906C-3879CBB2646D}" sibTransId="{0731755B-B56B-45A1-A03B-0A99C90AE190}"/>
    <dgm:cxn modelId="{F33B0613-E112-41A0-9190-CA91655AC878}" type="presOf" srcId="{5B2D9F7F-CE1E-476C-8E68-8CF80F0EA8E8}" destId="{1EF61BFD-8685-49EB-9562-39512B25C1E2}" srcOrd="0" destOrd="0" presId="urn:microsoft.com/office/officeart/2005/8/layout/default"/>
    <dgm:cxn modelId="{40F96B1F-C272-4071-A042-AD55BBA98FE6}" srcId="{CF1B6800-9312-4969-B5A5-396D70A76BBE}" destId="{97C50EE8-3AB4-4836-B245-9F3B0B090507}" srcOrd="3" destOrd="0" parTransId="{6CB7CA2B-58A3-4374-A973-E1C368AB20E9}" sibTransId="{A018E0DD-8D31-4DCD-A25D-D01D880AB552}"/>
    <dgm:cxn modelId="{C5A9BA20-CD77-4A5C-A506-E6512C81CC7A}" type="presOf" srcId="{C7EFDBA5-FEFF-40EB-BF14-000BB3855F99}" destId="{F7C3DF76-B5BD-4B69-9484-9D7E3FF70E68}" srcOrd="0" destOrd="0" presId="urn:microsoft.com/office/officeart/2005/8/layout/default"/>
    <dgm:cxn modelId="{4DE2FC2F-1FFD-41C2-8E71-0545444BB4FB}" srcId="{CF1B6800-9312-4969-B5A5-396D70A76BBE}" destId="{6FF2BB87-6003-4C7B-866C-3D142702791C}" srcOrd="4" destOrd="0" parTransId="{86AADD21-8453-4695-8CEE-41008273039E}" sibTransId="{A1955206-8DC7-45AD-AA81-CC6E6D1267AB}"/>
    <dgm:cxn modelId="{2209D43A-8FC0-4626-B8C2-75FDA0828054}" srcId="{CF1B6800-9312-4969-B5A5-396D70A76BBE}" destId="{5B2D9F7F-CE1E-476C-8E68-8CF80F0EA8E8}" srcOrd="0" destOrd="0" parTransId="{5B2CCF12-9403-4616-874E-17B398E34C08}" sibTransId="{414130C0-7BF2-41E2-A47B-AB75B6DA2BAC}"/>
    <dgm:cxn modelId="{8BF5A93D-8BD5-4850-A759-198CDEE9D850}" srcId="{CF1B6800-9312-4969-B5A5-396D70A76BBE}" destId="{17898E57-2F38-4CAF-8E2F-A2BDC4F4FD2B}" srcOrd="2" destOrd="0" parTransId="{C3E8A6D7-CE81-4781-96F4-5CB5E50C4EB0}" sibTransId="{EAF0F7B4-FBBF-4763-BA0F-4CF2DAE0EA74}"/>
    <dgm:cxn modelId="{3ED5DF70-D67D-4ABF-90C2-4140C02A4626}" srcId="{CF1B6800-9312-4969-B5A5-396D70A76BBE}" destId="{1705321F-54C2-4C55-A786-2F6E2CD0A7F0}" srcOrd="5" destOrd="0" parTransId="{EE43B7AD-EBC7-40B1-ADA5-599BE7FAF853}" sibTransId="{A80A3791-FC16-41CF-B526-8FBF99DF3408}"/>
    <dgm:cxn modelId="{DC3A6F76-B170-420D-B6DD-56120700424B}" srcId="{CF1B6800-9312-4969-B5A5-396D70A76BBE}" destId="{C7EFDBA5-FEFF-40EB-BF14-000BB3855F99}" srcOrd="6" destOrd="0" parTransId="{8ABF3732-3E2F-4950-85AE-39C1F9752E2B}" sibTransId="{9C34702C-411C-4FC7-A86B-2ED31B69FEDF}"/>
    <dgm:cxn modelId="{BD9FB07A-5230-42A7-A1EC-9DD33D9686A8}" type="presOf" srcId="{CF1B6800-9312-4969-B5A5-396D70A76BBE}" destId="{98FE75F1-B5A3-4569-8B9A-0E4163E89B2C}" srcOrd="0" destOrd="0" presId="urn:microsoft.com/office/officeart/2005/8/layout/default"/>
    <dgm:cxn modelId="{5C552581-649F-4679-97AD-1D18C9217C65}" type="presOf" srcId="{5DE9A6D2-3188-4335-A559-8161A7D3DB28}" destId="{58EE1407-7FEB-4A14-9497-6B11133188D6}" srcOrd="0" destOrd="0" presId="urn:microsoft.com/office/officeart/2005/8/layout/default"/>
    <dgm:cxn modelId="{ECEEA482-711F-4B7F-90A6-92AE631B43E4}" type="presOf" srcId="{17898E57-2F38-4CAF-8E2F-A2BDC4F4FD2B}" destId="{36EE77AE-5B59-4877-8F94-420C110A7471}" srcOrd="0" destOrd="0" presId="urn:microsoft.com/office/officeart/2005/8/layout/default"/>
    <dgm:cxn modelId="{9B390398-5F7B-4FFB-ADDA-DD3BA6F35DE6}" type="presOf" srcId="{AA8E51F3-5733-461B-8360-18F8EAB2A80F}" destId="{2E427D15-61C8-427B-9EE2-84B1B5933766}" srcOrd="0" destOrd="0" presId="urn:microsoft.com/office/officeart/2005/8/layout/default"/>
    <dgm:cxn modelId="{B0B734A2-7710-4E8B-86F4-77B29D62AF4B}" type="presOf" srcId="{AF4DA53A-636C-48EE-BACA-D710E102F177}" destId="{C28F9C3F-E3D0-4AB5-96F1-E7C47F12AC6C}" srcOrd="0" destOrd="0" presId="urn:microsoft.com/office/officeart/2005/8/layout/default"/>
    <dgm:cxn modelId="{C02A15CA-A248-4626-B096-F76725A99710}" type="presOf" srcId="{6FF2BB87-6003-4C7B-866C-3D142702791C}" destId="{2CD5E37A-DB00-416C-89AB-DB0F8810BB98}" srcOrd="0" destOrd="0" presId="urn:microsoft.com/office/officeart/2005/8/layout/default"/>
    <dgm:cxn modelId="{2C0589CC-F1D8-4D25-A5DB-B6B7B93EE7AD}" type="presOf" srcId="{97C50EE8-3AB4-4836-B245-9F3B0B090507}" destId="{D14D73EC-9C70-4407-8376-F6094A4C57E1}" srcOrd="0" destOrd="0" presId="urn:microsoft.com/office/officeart/2005/8/layout/default"/>
    <dgm:cxn modelId="{57AD40D6-A09E-443F-A561-EAF44D9C5897}" srcId="{CF1B6800-9312-4969-B5A5-396D70A76BBE}" destId="{5DE9A6D2-3188-4335-A559-8161A7D3DB28}" srcOrd="1" destOrd="0" parTransId="{4C74F958-0F7C-449D-8DBE-D695C1911F5A}" sibTransId="{E7051440-C168-404F-ADC3-768B624F5EBD}"/>
    <dgm:cxn modelId="{10CE3FDF-F0C2-4362-ACB6-D0D32AD5174B}" type="presOf" srcId="{1705321F-54C2-4C55-A786-2F6E2CD0A7F0}" destId="{2D2CB16B-5231-4040-95E7-0933750DA657}" srcOrd="0" destOrd="0" presId="urn:microsoft.com/office/officeart/2005/8/layout/default"/>
    <dgm:cxn modelId="{ED62CDED-D3DB-4FA2-9214-B32733BAA200}" srcId="{CF1B6800-9312-4969-B5A5-396D70A76BBE}" destId="{AA8E51F3-5733-461B-8360-18F8EAB2A80F}" srcOrd="7" destOrd="0" parTransId="{2D69C2F2-0D0E-4745-91F3-675FBD9E62C8}" sibTransId="{A1FB6D3F-052C-425D-9989-1981F30ACA52}"/>
    <dgm:cxn modelId="{38CFB39E-9EED-4696-9B7D-58E4C5925915}" type="presParOf" srcId="{98FE75F1-B5A3-4569-8B9A-0E4163E89B2C}" destId="{1EF61BFD-8685-49EB-9562-39512B25C1E2}" srcOrd="0" destOrd="0" presId="urn:microsoft.com/office/officeart/2005/8/layout/default"/>
    <dgm:cxn modelId="{D9AB5A81-FB7C-41E1-950B-F3738C26D7A7}" type="presParOf" srcId="{98FE75F1-B5A3-4569-8B9A-0E4163E89B2C}" destId="{4A3A12FE-BA2C-4D40-A1C5-E302F7F3375C}" srcOrd="1" destOrd="0" presId="urn:microsoft.com/office/officeart/2005/8/layout/default"/>
    <dgm:cxn modelId="{B60E4342-BE21-4AD5-AEA7-ABEC4E2041C7}" type="presParOf" srcId="{98FE75F1-B5A3-4569-8B9A-0E4163E89B2C}" destId="{58EE1407-7FEB-4A14-9497-6B11133188D6}" srcOrd="2" destOrd="0" presId="urn:microsoft.com/office/officeart/2005/8/layout/default"/>
    <dgm:cxn modelId="{67C1845C-A761-4458-BF93-F5A4DDAD4223}" type="presParOf" srcId="{98FE75F1-B5A3-4569-8B9A-0E4163E89B2C}" destId="{58BD49F6-EA9D-4C6D-B78D-33ECA0CB5D79}" srcOrd="3" destOrd="0" presId="urn:microsoft.com/office/officeart/2005/8/layout/default"/>
    <dgm:cxn modelId="{6455F89A-5385-4987-B956-BB323AB260F9}" type="presParOf" srcId="{98FE75F1-B5A3-4569-8B9A-0E4163E89B2C}" destId="{36EE77AE-5B59-4877-8F94-420C110A7471}" srcOrd="4" destOrd="0" presId="urn:microsoft.com/office/officeart/2005/8/layout/default"/>
    <dgm:cxn modelId="{ECBDCED9-6CD3-4174-9665-F967141BF71D}" type="presParOf" srcId="{98FE75F1-B5A3-4569-8B9A-0E4163E89B2C}" destId="{0472A95D-1FC6-48CD-9411-30EAE5C855E6}" srcOrd="5" destOrd="0" presId="urn:microsoft.com/office/officeart/2005/8/layout/default"/>
    <dgm:cxn modelId="{435EA7E8-4C03-432D-877B-BE9D2B27536B}" type="presParOf" srcId="{98FE75F1-B5A3-4569-8B9A-0E4163E89B2C}" destId="{D14D73EC-9C70-4407-8376-F6094A4C57E1}" srcOrd="6" destOrd="0" presId="urn:microsoft.com/office/officeart/2005/8/layout/default"/>
    <dgm:cxn modelId="{1FA932C6-4F72-4828-959F-5E3FA5CE420A}" type="presParOf" srcId="{98FE75F1-B5A3-4569-8B9A-0E4163E89B2C}" destId="{75470CFF-C9D0-400E-971E-66166DFA589B}" srcOrd="7" destOrd="0" presId="urn:microsoft.com/office/officeart/2005/8/layout/default"/>
    <dgm:cxn modelId="{20364280-C1D7-4E6B-9E84-79568640FAC7}" type="presParOf" srcId="{98FE75F1-B5A3-4569-8B9A-0E4163E89B2C}" destId="{2CD5E37A-DB00-416C-89AB-DB0F8810BB98}" srcOrd="8" destOrd="0" presId="urn:microsoft.com/office/officeart/2005/8/layout/default"/>
    <dgm:cxn modelId="{32C60C43-A909-4E5B-B2F6-3871CEDF48D3}" type="presParOf" srcId="{98FE75F1-B5A3-4569-8B9A-0E4163E89B2C}" destId="{DF55DA5D-B916-48EA-922F-BA3BBD8D4D47}" srcOrd="9" destOrd="0" presId="urn:microsoft.com/office/officeart/2005/8/layout/default"/>
    <dgm:cxn modelId="{FE6DE989-E060-42BF-9875-F066C067BE6F}" type="presParOf" srcId="{98FE75F1-B5A3-4569-8B9A-0E4163E89B2C}" destId="{2D2CB16B-5231-4040-95E7-0933750DA657}" srcOrd="10" destOrd="0" presId="urn:microsoft.com/office/officeart/2005/8/layout/default"/>
    <dgm:cxn modelId="{8B857757-3C00-4674-AFD2-5FC1D9CE914A}" type="presParOf" srcId="{98FE75F1-B5A3-4569-8B9A-0E4163E89B2C}" destId="{0234743E-C68A-4A15-B544-47169E8F49B6}" srcOrd="11" destOrd="0" presId="urn:microsoft.com/office/officeart/2005/8/layout/default"/>
    <dgm:cxn modelId="{EC57B76B-2914-4078-92DE-DB418AB92F61}" type="presParOf" srcId="{98FE75F1-B5A3-4569-8B9A-0E4163E89B2C}" destId="{F7C3DF76-B5BD-4B69-9484-9D7E3FF70E68}" srcOrd="12" destOrd="0" presId="urn:microsoft.com/office/officeart/2005/8/layout/default"/>
    <dgm:cxn modelId="{5D9B87B1-D69C-4F38-9652-89D851AE46EE}" type="presParOf" srcId="{98FE75F1-B5A3-4569-8B9A-0E4163E89B2C}" destId="{6270788E-AF7D-482F-8A92-16D8146565CB}" srcOrd="13" destOrd="0" presId="urn:microsoft.com/office/officeart/2005/8/layout/default"/>
    <dgm:cxn modelId="{35BCB3BB-704F-4161-A698-9DB0D33A19B7}" type="presParOf" srcId="{98FE75F1-B5A3-4569-8B9A-0E4163E89B2C}" destId="{2E427D15-61C8-427B-9EE2-84B1B5933766}" srcOrd="14" destOrd="0" presId="urn:microsoft.com/office/officeart/2005/8/layout/default"/>
    <dgm:cxn modelId="{96029A0D-1EA8-48F0-9F02-27BC39DACFC5}" type="presParOf" srcId="{98FE75F1-B5A3-4569-8B9A-0E4163E89B2C}" destId="{8DC1EBAC-A4D3-4833-B3D7-B12001A62920}" srcOrd="15" destOrd="0" presId="urn:microsoft.com/office/officeart/2005/8/layout/default"/>
    <dgm:cxn modelId="{5F3B5E4D-81D8-4A5C-AB62-C27BA6738FED}" type="presParOf" srcId="{98FE75F1-B5A3-4569-8B9A-0E4163E89B2C}" destId="{C28F9C3F-E3D0-4AB5-96F1-E7C47F12AC6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9C76BA-86ED-45CB-8B8A-2EB2317CEBA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5AD0F1F8-00FE-4462-AFC2-65AC4DD679B2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Arial"/>
              <a:cs typeface="Arial"/>
            </a:rPr>
            <a:t>16th July 2025</a:t>
          </a:r>
        </a:p>
      </dgm:t>
    </dgm:pt>
    <dgm:pt modelId="{9C2A1E80-64BD-4D40-811D-908A3292AE46}" type="parTrans" cxnId="{D353780A-E5E8-459F-9560-70B6F18A3168}">
      <dgm:prSet/>
      <dgm:spPr/>
      <dgm:t>
        <a:bodyPr/>
        <a:lstStyle/>
        <a:p>
          <a:endParaRPr lang="en-US"/>
        </a:p>
      </dgm:t>
    </dgm:pt>
    <dgm:pt modelId="{A7E72739-C01E-48C6-9732-B9E5395A1BBF}" type="sibTrans" cxnId="{D353780A-E5E8-459F-9560-70B6F18A3168}">
      <dgm:prSet/>
      <dgm:spPr/>
      <dgm:t>
        <a:bodyPr/>
        <a:lstStyle/>
        <a:p>
          <a:endParaRPr lang="en-US"/>
        </a:p>
      </dgm:t>
    </dgm:pt>
    <dgm:pt modelId="{7EF150FD-7B97-46C9-A1F5-60651BD49B2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Arial"/>
              <a:cs typeface="Arial"/>
            </a:rPr>
            <a:t>18th August 2025</a:t>
          </a:r>
        </a:p>
      </dgm:t>
    </dgm:pt>
    <dgm:pt modelId="{36E97794-3A9A-4383-9944-BFF51DD9788E}" type="parTrans" cxnId="{D09B7FF0-C918-42AB-B0A8-45491026CE5B}">
      <dgm:prSet/>
      <dgm:spPr/>
      <dgm:t>
        <a:bodyPr/>
        <a:lstStyle/>
        <a:p>
          <a:endParaRPr lang="en-US"/>
        </a:p>
      </dgm:t>
    </dgm:pt>
    <dgm:pt modelId="{B2D63245-B782-4DA6-81B8-43C2E6220821}" type="sibTrans" cxnId="{D09B7FF0-C918-42AB-B0A8-45491026CE5B}">
      <dgm:prSet/>
      <dgm:spPr/>
      <dgm:t>
        <a:bodyPr/>
        <a:lstStyle/>
        <a:p>
          <a:endParaRPr lang="en-US"/>
        </a:p>
      </dgm:t>
    </dgm:pt>
    <dgm:pt modelId="{9CCB4655-5E18-4D6D-BD5D-1439A2E6B538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Arial"/>
              <a:cs typeface="Arial"/>
            </a:rPr>
            <a:t>Mid September 2025*</a:t>
          </a:r>
        </a:p>
      </dgm:t>
    </dgm:pt>
    <dgm:pt modelId="{C8523FD0-2C23-44E3-82EF-083EE2EEDD86}" type="parTrans" cxnId="{0ED30522-A622-4FA0-9520-19AE5517CA1C}">
      <dgm:prSet/>
      <dgm:spPr/>
      <dgm:t>
        <a:bodyPr/>
        <a:lstStyle/>
        <a:p>
          <a:endParaRPr lang="en-US"/>
        </a:p>
      </dgm:t>
    </dgm:pt>
    <dgm:pt modelId="{F6EFE084-9CB4-4284-8A8A-11A327573B80}" type="sibTrans" cxnId="{0ED30522-A622-4FA0-9520-19AE5517CA1C}">
      <dgm:prSet/>
      <dgm:spPr/>
      <dgm:t>
        <a:bodyPr/>
        <a:lstStyle/>
        <a:p>
          <a:endParaRPr lang="en-US"/>
        </a:p>
      </dgm:t>
    </dgm:pt>
    <dgm:pt modelId="{919E2B7F-8C39-4067-9947-34D7E39B47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Arial"/>
              <a:cs typeface="Arial"/>
            </a:rPr>
            <a:t>Letters of Offer issued</a:t>
          </a:r>
        </a:p>
      </dgm:t>
    </dgm:pt>
    <dgm:pt modelId="{3CD1C46A-CAFE-4747-AFA0-FD746711341B}" type="parTrans" cxnId="{C4A88504-ADD4-4207-BE91-6943A0105163}">
      <dgm:prSet/>
      <dgm:spPr/>
      <dgm:t>
        <a:bodyPr/>
        <a:lstStyle/>
        <a:p>
          <a:endParaRPr lang="en-US"/>
        </a:p>
      </dgm:t>
    </dgm:pt>
    <dgm:pt modelId="{D539823E-4FC4-447A-80A5-FD8B7BA9FB1D}" type="sibTrans" cxnId="{C4A88504-ADD4-4207-BE91-6943A0105163}">
      <dgm:prSet/>
      <dgm:spPr/>
      <dgm:t>
        <a:bodyPr/>
        <a:lstStyle/>
        <a:p>
          <a:endParaRPr lang="en-US"/>
        </a:p>
      </dgm:t>
    </dgm:pt>
    <dgm:pt modelId="{EE52B2B0-CE55-4016-95D2-9AFF16D6D50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Arial"/>
              <a:cs typeface="Arial"/>
            </a:rPr>
            <a:t>Within 2 weeks of Letter of Offer date</a:t>
          </a:r>
        </a:p>
      </dgm:t>
    </dgm:pt>
    <dgm:pt modelId="{117219FD-D1D2-418F-9426-3E43FFFBA475}" type="parTrans" cxnId="{5D7476BB-2EC3-42C1-A534-C481A2AAA58B}">
      <dgm:prSet/>
      <dgm:spPr/>
      <dgm:t>
        <a:bodyPr/>
        <a:lstStyle/>
        <a:p>
          <a:endParaRPr lang="en-US"/>
        </a:p>
      </dgm:t>
    </dgm:pt>
    <dgm:pt modelId="{71C49E7C-5BAB-4B9F-BADD-025C45C62518}" type="sibTrans" cxnId="{5D7476BB-2EC3-42C1-A534-C481A2AAA58B}">
      <dgm:prSet/>
      <dgm:spPr/>
      <dgm:t>
        <a:bodyPr/>
        <a:lstStyle/>
        <a:p>
          <a:endParaRPr lang="en-US"/>
        </a:p>
      </dgm:t>
    </dgm:pt>
    <dgm:pt modelId="{19AE5FCC-40AF-41B1-BB35-414CFD430C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Arial"/>
              <a:cs typeface="Arial"/>
            </a:rPr>
            <a:t>Grant acceptance deadline</a:t>
          </a:r>
        </a:p>
      </dgm:t>
    </dgm:pt>
    <dgm:pt modelId="{F4BF6DEC-710A-4092-B957-A2B80C792A57}" type="parTrans" cxnId="{0932EC70-ACCA-4587-8C6D-5015C12B8304}">
      <dgm:prSet/>
      <dgm:spPr/>
      <dgm:t>
        <a:bodyPr/>
        <a:lstStyle/>
        <a:p>
          <a:endParaRPr lang="en-US"/>
        </a:p>
      </dgm:t>
    </dgm:pt>
    <dgm:pt modelId="{B4A7255A-32D9-4F86-A03E-4401C29510FD}" type="sibTrans" cxnId="{0932EC70-ACCA-4587-8C6D-5015C12B8304}">
      <dgm:prSet/>
      <dgm:spPr/>
      <dgm:t>
        <a:bodyPr/>
        <a:lstStyle/>
        <a:p>
          <a:endParaRPr lang="en-US"/>
        </a:p>
      </dgm:t>
    </dgm:pt>
    <dgm:pt modelId="{D10385C2-9DF2-4543-918D-7219D1810FD8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Arial"/>
              <a:cs typeface="Arial"/>
            </a:rPr>
            <a:t>28th February 2026</a:t>
          </a:r>
        </a:p>
      </dgm:t>
    </dgm:pt>
    <dgm:pt modelId="{0D23CF8B-6BF2-439B-9DBA-EC7B4400D8A5}" type="parTrans" cxnId="{0A137EFD-4630-409F-9D30-16F4E7EC0E8C}">
      <dgm:prSet/>
      <dgm:spPr/>
      <dgm:t>
        <a:bodyPr/>
        <a:lstStyle/>
        <a:p>
          <a:endParaRPr lang="en-US"/>
        </a:p>
      </dgm:t>
    </dgm:pt>
    <dgm:pt modelId="{C68C7670-6D3C-4868-B261-8A89CEBDA2A0}" type="sibTrans" cxnId="{0A137EFD-4630-409F-9D30-16F4E7EC0E8C}">
      <dgm:prSet/>
      <dgm:spPr/>
      <dgm:t>
        <a:bodyPr/>
        <a:lstStyle/>
        <a:p>
          <a:endParaRPr lang="en-US"/>
        </a:p>
      </dgm:t>
    </dgm:pt>
    <dgm:pt modelId="{B26D2403-3079-4C3D-8480-D62E5A82CA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Arial"/>
              <a:cs typeface="Arial"/>
            </a:rPr>
            <a:t>Deadline for all purchases</a:t>
          </a:r>
        </a:p>
      </dgm:t>
    </dgm:pt>
    <dgm:pt modelId="{31F8BE17-5FE7-4470-B959-DCE92363D6D7}" type="parTrans" cxnId="{87BC6E40-114C-4A84-9F72-E357A7E9B4FA}">
      <dgm:prSet/>
      <dgm:spPr/>
      <dgm:t>
        <a:bodyPr/>
        <a:lstStyle/>
        <a:p>
          <a:endParaRPr lang="en-US"/>
        </a:p>
      </dgm:t>
    </dgm:pt>
    <dgm:pt modelId="{893616DF-16B8-4DEA-9A43-3835556EF525}" type="sibTrans" cxnId="{87BC6E40-114C-4A84-9F72-E357A7E9B4FA}">
      <dgm:prSet/>
      <dgm:spPr/>
      <dgm:t>
        <a:bodyPr/>
        <a:lstStyle/>
        <a:p>
          <a:endParaRPr lang="en-US"/>
        </a:p>
      </dgm:t>
    </dgm:pt>
    <dgm:pt modelId="{70F4885E-DF35-4685-BDBE-D50AD3DD4FF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Arial"/>
              <a:cs typeface="Arial"/>
            </a:rPr>
            <a:t>28th February 2026</a:t>
          </a:r>
        </a:p>
      </dgm:t>
    </dgm:pt>
    <dgm:pt modelId="{5E271CA0-3F18-465E-B0FB-4313AD831DA3}" type="parTrans" cxnId="{2DE06FBB-ECDC-4FBD-B87D-5D921A3157D4}">
      <dgm:prSet/>
      <dgm:spPr/>
      <dgm:t>
        <a:bodyPr/>
        <a:lstStyle/>
        <a:p>
          <a:endParaRPr lang="en-US"/>
        </a:p>
      </dgm:t>
    </dgm:pt>
    <dgm:pt modelId="{DACA46B6-4916-4E53-A0A9-5646BB798D3B}" type="sibTrans" cxnId="{2DE06FBB-ECDC-4FBD-B87D-5D921A3157D4}">
      <dgm:prSet/>
      <dgm:spPr/>
      <dgm:t>
        <a:bodyPr/>
        <a:lstStyle/>
        <a:p>
          <a:endParaRPr lang="en-US"/>
        </a:p>
      </dgm:t>
    </dgm:pt>
    <dgm:pt modelId="{D5DBD6FD-6799-44E8-B474-2D50889211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Arial"/>
              <a:cs typeface="Arial"/>
            </a:rPr>
            <a:t>Claim Submission Deadline</a:t>
          </a:r>
        </a:p>
      </dgm:t>
    </dgm:pt>
    <dgm:pt modelId="{4F1E4233-BCD6-4C15-A375-B0A463AE06AF}" type="parTrans" cxnId="{7CB41BBA-7D62-49B5-A396-E7955CD3D680}">
      <dgm:prSet/>
      <dgm:spPr/>
      <dgm:t>
        <a:bodyPr/>
        <a:lstStyle/>
        <a:p>
          <a:endParaRPr lang="en-US"/>
        </a:p>
      </dgm:t>
    </dgm:pt>
    <dgm:pt modelId="{724E6557-E966-40E4-894D-51D03257ED02}" type="sibTrans" cxnId="{7CB41BBA-7D62-49B5-A396-E7955CD3D680}">
      <dgm:prSet/>
      <dgm:spPr/>
      <dgm:t>
        <a:bodyPr/>
        <a:lstStyle/>
        <a:p>
          <a:endParaRPr lang="en-US"/>
        </a:p>
      </dgm:t>
    </dgm:pt>
    <dgm:pt modelId="{F8DCDAA5-FC42-46BD-B7EA-42B293694F8A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Arial"/>
              <a:cs typeface="Arial"/>
            </a:rPr>
            <a:t>31 March 2026</a:t>
          </a:r>
        </a:p>
      </dgm:t>
    </dgm:pt>
    <dgm:pt modelId="{8EEBF8FE-D962-4438-82F2-5A2DA288B5BA}" type="parTrans" cxnId="{CC2874AC-A3DB-4513-8AA7-557F8BAF8FBB}">
      <dgm:prSet/>
      <dgm:spPr/>
      <dgm:t>
        <a:bodyPr/>
        <a:lstStyle/>
        <a:p>
          <a:endParaRPr lang="en-US"/>
        </a:p>
      </dgm:t>
    </dgm:pt>
    <dgm:pt modelId="{AAEBF848-0983-4E06-ACD6-DB537B0B9E41}" type="sibTrans" cxnId="{CC2874AC-A3DB-4513-8AA7-557F8BAF8FBB}">
      <dgm:prSet/>
      <dgm:spPr/>
      <dgm:t>
        <a:bodyPr/>
        <a:lstStyle/>
        <a:p>
          <a:endParaRPr lang="en-US"/>
        </a:p>
      </dgm:t>
    </dgm:pt>
    <dgm:pt modelId="{755944BC-6086-4E7E-ADAE-C9C19A5E09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Arial"/>
              <a:cs typeface="Arial"/>
            </a:rPr>
            <a:t>Project Completion Deadline</a:t>
          </a:r>
        </a:p>
      </dgm:t>
    </dgm:pt>
    <dgm:pt modelId="{54BA187D-E844-4DDA-9ABF-0A422C55E04B}" type="parTrans" cxnId="{6486E369-667A-4E0F-8522-8DE3C3B40C29}">
      <dgm:prSet/>
      <dgm:spPr/>
      <dgm:t>
        <a:bodyPr/>
        <a:lstStyle/>
        <a:p>
          <a:endParaRPr lang="en-US"/>
        </a:p>
      </dgm:t>
    </dgm:pt>
    <dgm:pt modelId="{659186B6-1BB5-4F3B-87CA-EF580C996493}" type="sibTrans" cxnId="{6486E369-667A-4E0F-8522-8DE3C3B40C29}">
      <dgm:prSet/>
      <dgm:spPr/>
      <dgm:t>
        <a:bodyPr/>
        <a:lstStyle/>
        <a:p>
          <a:endParaRPr lang="en-US"/>
        </a:p>
      </dgm:t>
    </dgm:pt>
    <dgm:pt modelId="{D772BDE0-C8D8-4D3D-82F9-59CBD6831F75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Arial"/>
              <a:cs typeface="Arial"/>
            </a:rPr>
            <a:t>Application Close</a:t>
          </a:r>
        </a:p>
      </dgm:t>
    </dgm:pt>
    <dgm:pt modelId="{0529C77B-BD3F-4F06-BFD8-E2C1E5560503}" type="parTrans" cxnId="{707C57FD-1969-4023-9685-68E25B3C00C4}">
      <dgm:prSet/>
      <dgm:spPr/>
    </dgm:pt>
    <dgm:pt modelId="{4AF62BC9-06F4-417F-BD62-3E31853779DB}" type="sibTrans" cxnId="{707C57FD-1969-4023-9685-68E25B3C00C4}">
      <dgm:prSet/>
      <dgm:spPr/>
    </dgm:pt>
    <dgm:pt modelId="{7929E1DC-9C69-4C35-A5DE-264619D0409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sz="1600">
              <a:latin typeface="Arial"/>
              <a:cs typeface="Arial"/>
            </a:rPr>
            <a:t>Applications Open</a:t>
          </a:r>
        </a:p>
      </dgm:t>
    </dgm:pt>
    <dgm:pt modelId="{3556FA10-8D99-4FC3-9282-102AB3872FE8}" type="parTrans" cxnId="{14AE1D0A-16D5-4AC1-A8C0-17712882386F}">
      <dgm:prSet/>
      <dgm:spPr/>
    </dgm:pt>
    <dgm:pt modelId="{DCD48F03-F719-41C4-8583-0756FE6A7167}" type="sibTrans" cxnId="{14AE1D0A-16D5-4AC1-A8C0-17712882386F}">
      <dgm:prSet/>
      <dgm:spPr/>
    </dgm:pt>
    <dgm:pt modelId="{B4EBE0A2-0D85-440A-BBBF-CED3BAB57926}" type="pres">
      <dgm:prSet presAssocID="{1F9C76BA-86ED-45CB-8B8A-2EB2317CEBAB}" presName="root" presStyleCnt="0">
        <dgm:presLayoutVars>
          <dgm:dir/>
          <dgm:resizeHandles val="exact"/>
        </dgm:presLayoutVars>
      </dgm:prSet>
      <dgm:spPr/>
    </dgm:pt>
    <dgm:pt modelId="{1EBED603-4A2F-46E9-BFE1-70AA399FD436}" type="pres">
      <dgm:prSet presAssocID="{5AD0F1F8-00FE-4462-AFC2-65AC4DD679B2}" presName="compNode" presStyleCnt="0"/>
      <dgm:spPr/>
    </dgm:pt>
    <dgm:pt modelId="{E42C8311-E3AD-47E8-8DF8-9F83C7BAFFA3}" type="pres">
      <dgm:prSet presAssocID="{5AD0F1F8-00FE-4462-AFC2-65AC4DD679B2}" presName="bgRect" presStyleLbl="bgShp" presStyleIdx="0" presStyleCnt="7"/>
      <dgm:spPr>
        <a:solidFill>
          <a:schemeClr val="bg1"/>
        </a:solidFill>
      </dgm:spPr>
    </dgm:pt>
    <dgm:pt modelId="{61A69DC8-8714-440C-AD63-A35B0DF154ED}" type="pres">
      <dgm:prSet presAssocID="{5AD0F1F8-00FE-4462-AFC2-65AC4DD679B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5550DDF3-0FD6-44AF-9C66-B02DADF4B30C}" type="pres">
      <dgm:prSet presAssocID="{5AD0F1F8-00FE-4462-AFC2-65AC4DD679B2}" presName="spaceRect" presStyleCnt="0"/>
      <dgm:spPr/>
    </dgm:pt>
    <dgm:pt modelId="{B9C89774-4930-461E-8350-7E9EFD18856A}" type="pres">
      <dgm:prSet presAssocID="{5AD0F1F8-00FE-4462-AFC2-65AC4DD679B2}" presName="parTx" presStyleLbl="revTx" presStyleIdx="0" presStyleCnt="14">
        <dgm:presLayoutVars>
          <dgm:chMax val="0"/>
          <dgm:chPref val="0"/>
        </dgm:presLayoutVars>
      </dgm:prSet>
      <dgm:spPr/>
    </dgm:pt>
    <dgm:pt modelId="{75F81B04-86A2-472B-8324-CAB7E9D1ED2D}" type="pres">
      <dgm:prSet presAssocID="{5AD0F1F8-00FE-4462-AFC2-65AC4DD679B2}" presName="desTx" presStyleLbl="revTx" presStyleIdx="1" presStyleCnt="14">
        <dgm:presLayoutVars/>
      </dgm:prSet>
      <dgm:spPr/>
    </dgm:pt>
    <dgm:pt modelId="{BB96CD44-8016-4D1B-9F71-E1C6E18D1EA8}" type="pres">
      <dgm:prSet presAssocID="{A7E72739-C01E-48C6-9732-B9E5395A1BBF}" presName="sibTrans" presStyleCnt="0"/>
      <dgm:spPr/>
    </dgm:pt>
    <dgm:pt modelId="{0327DB20-D9DA-4A77-9407-F90436C62AA5}" type="pres">
      <dgm:prSet presAssocID="{7EF150FD-7B97-46C9-A1F5-60651BD49B20}" presName="compNode" presStyleCnt="0"/>
      <dgm:spPr/>
    </dgm:pt>
    <dgm:pt modelId="{FBF9FC4C-23D1-4689-885C-CA6FBD28A2F3}" type="pres">
      <dgm:prSet presAssocID="{7EF150FD-7B97-46C9-A1F5-60651BD49B20}" presName="bgRect" presStyleLbl="bgShp" presStyleIdx="1" presStyleCnt="7"/>
      <dgm:spPr>
        <a:solidFill>
          <a:schemeClr val="bg1"/>
        </a:solidFill>
      </dgm:spPr>
    </dgm:pt>
    <dgm:pt modelId="{7DA61002-ABF2-4445-9659-C52C8B41931B}" type="pres">
      <dgm:prSet presAssocID="{7EF150FD-7B97-46C9-A1F5-60651BD49B20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5C461D0D-E923-4842-B0B8-1BB8F561D3BF}" type="pres">
      <dgm:prSet presAssocID="{7EF150FD-7B97-46C9-A1F5-60651BD49B20}" presName="spaceRect" presStyleCnt="0"/>
      <dgm:spPr/>
    </dgm:pt>
    <dgm:pt modelId="{8B233E7B-1327-47DA-A22B-1D66E8827B8A}" type="pres">
      <dgm:prSet presAssocID="{7EF150FD-7B97-46C9-A1F5-60651BD49B20}" presName="parTx" presStyleLbl="revTx" presStyleIdx="2" presStyleCnt="14">
        <dgm:presLayoutVars>
          <dgm:chMax val="0"/>
          <dgm:chPref val="0"/>
        </dgm:presLayoutVars>
      </dgm:prSet>
      <dgm:spPr/>
    </dgm:pt>
    <dgm:pt modelId="{9D38D4AE-0E71-41BE-91FC-F4266AAC86C2}" type="pres">
      <dgm:prSet presAssocID="{7EF150FD-7B97-46C9-A1F5-60651BD49B20}" presName="desTx" presStyleLbl="revTx" presStyleIdx="3" presStyleCnt="14">
        <dgm:presLayoutVars/>
      </dgm:prSet>
      <dgm:spPr/>
    </dgm:pt>
    <dgm:pt modelId="{7401D3F9-DA42-4765-9A9D-1D3237847F08}" type="pres">
      <dgm:prSet presAssocID="{B2D63245-B782-4DA6-81B8-43C2E6220821}" presName="sibTrans" presStyleCnt="0"/>
      <dgm:spPr/>
    </dgm:pt>
    <dgm:pt modelId="{6B2F5EB2-4BB7-4922-8435-18A7ECE36EBB}" type="pres">
      <dgm:prSet presAssocID="{9CCB4655-5E18-4D6D-BD5D-1439A2E6B538}" presName="compNode" presStyleCnt="0"/>
      <dgm:spPr/>
    </dgm:pt>
    <dgm:pt modelId="{565DC4B6-62B0-4C3A-A531-092EB060DE0C}" type="pres">
      <dgm:prSet presAssocID="{9CCB4655-5E18-4D6D-BD5D-1439A2E6B538}" presName="bgRect" presStyleLbl="bgShp" presStyleIdx="2" presStyleCnt="7"/>
      <dgm:spPr>
        <a:solidFill>
          <a:schemeClr val="bg1"/>
        </a:solidFill>
      </dgm:spPr>
    </dgm:pt>
    <dgm:pt modelId="{EDDC6350-AAD4-4439-9485-0B495CFEA0EE}" type="pres">
      <dgm:prSet presAssocID="{9CCB4655-5E18-4D6D-BD5D-1439A2E6B538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053E2717-323F-4AE8-B15F-D8547D1FD6FC}" type="pres">
      <dgm:prSet presAssocID="{9CCB4655-5E18-4D6D-BD5D-1439A2E6B538}" presName="spaceRect" presStyleCnt="0"/>
      <dgm:spPr/>
    </dgm:pt>
    <dgm:pt modelId="{9681FDB4-A662-4F84-90DF-EF184B577141}" type="pres">
      <dgm:prSet presAssocID="{9CCB4655-5E18-4D6D-BD5D-1439A2E6B538}" presName="parTx" presStyleLbl="revTx" presStyleIdx="4" presStyleCnt="14">
        <dgm:presLayoutVars>
          <dgm:chMax val="0"/>
          <dgm:chPref val="0"/>
        </dgm:presLayoutVars>
      </dgm:prSet>
      <dgm:spPr/>
    </dgm:pt>
    <dgm:pt modelId="{D71928A2-40B1-4250-9FBE-451AA862F031}" type="pres">
      <dgm:prSet presAssocID="{9CCB4655-5E18-4D6D-BD5D-1439A2E6B538}" presName="desTx" presStyleLbl="revTx" presStyleIdx="5" presStyleCnt="14">
        <dgm:presLayoutVars/>
      </dgm:prSet>
      <dgm:spPr/>
    </dgm:pt>
    <dgm:pt modelId="{841066B1-C116-4F9E-BCD9-3BE4EF449FBF}" type="pres">
      <dgm:prSet presAssocID="{F6EFE084-9CB4-4284-8A8A-11A327573B80}" presName="sibTrans" presStyleCnt="0"/>
      <dgm:spPr/>
    </dgm:pt>
    <dgm:pt modelId="{C7F09831-F60F-47E0-9E13-5917583F119C}" type="pres">
      <dgm:prSet presAssocID="{EE52B2B0-CE55-4016-95D2-9AFF16D6D50E}" presName="compNode" presStyleCnt="0"/>
      <dgm:spPr/>
    </dgm:pt>
    <dgm:pt modelId="{21F94634-DDA8-4A97-BF4A-FE4B5A354D9F}" type="pres">
      <dgm:prSet presAssocID="{EE52B2B0-CE55-4016-95D2-9AFF16D6D50E}" presName="bgRect" presStyleLbl="bgShp" presStyleIdx="3" presStyleCnt="7"/>
      <dgm:spPr>
        <a:solidFill>
          <a:schemeClr val="bg1"/>
        </a:solidFill>
      </dgm:spPr>
    </dgm:pt>
    <dgm:pt modelId="{E4E0446A-93B9-40BB-BC88-83D55B29DDD4}" type="pres">
      <dgm:prSet presAssocID="{EE52B2B0-CE55-4016-95D2-9AFF16D6D50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4C10F0D1-6F04-4E9B-B620-A5E099FBDBCA}" type="pres">
      <dgm:prSet presAssocID="{EE52B2B0-CE55-4016-95D2-9AFF16D6D50E}" presName="spaceRect" presStyleCnt="0"/>
      <dgm:spPr/>
    </dgm:pt>
    <dgm:pt modelId="{0F3BCF87-A9D7-4A03-B325-FF79E9D52815}" type="pres">
      <dgm:prSet presAssocID="{EE52B2B0-CE55-4016-95D2-9AFF16D6D50E}" presName="parTx" presStyleLbl="revTx" presStyleIdx="6" presStyleCnt="14">
        <dgm:presLayoutVars>
          <dgm:chMax val="0"/>
          <dgm:chPref val="0"/>
        </dgm:presLayoutVars>
      </dgm:prSet>
      <dgm:spPr/>
    </dgm:pt>
    <dgm:pt modelId="{2C28BEAA-02EE-45C9-BE44-2CC27CFD78C3}" type="pres">
      <dgm:prSet presAssocID="{EE52B2B0-CE55-4016-95D2-9AFF16D6D50E}" presName="desTx" presStyleLbl="revTx" presStyleIdx="7" presStyleCnt="14">
        <dgm:presLayoutVars/>
      </dgm:prSet>
      <dgm:spPr/>
    </dgm:pt>
    <dgm:pt modelId="{19A2E9D0-3894-4215-8499-EDA216861B64}" type="pres">
      <dgm:prSet presAssocID="{71C49E7C-5BAB-4B9F-BADD-025C45C62518}" presName="sibTrans" presStyleCnt="0"/>
      <dgm:spPr/>
    </dgm:pt>
    <dgm:pt modelId="{1D5413C8-1955-42F4-B1D1-AB9D04F3AF91}" type="pres">
      <dgm:prSet presAssocID="{D10385C2-9DF2-4543-918D-7219D1810FD8}" presName="compNode" presStyleCnt="0"/>
      <dgm:spPr/>
    </dgm:pt>
    <dgm:pt modelId="{BC8214A7-D092-40D4-95F7-9301DDCE792A}" type="pres">
      <dgm:prSet presAssocID="{D10385C2-9DF2-4543-918D-7219D1810FD8}" presName="bgRect" presStyleLbl="bgShp" presStyleIdx="4" presStyleCnt="7"/>
      <dgm:spPr>
        <a:solidFill>
          <a:schemeClr val="bg1"/>
        </a:solidFill>
      </dgm:spPr>
    </dgm:pt>
    <dgm:pt modelId="{3739D35B-832D-4906-A16D-C0B647BC1414}" type="pres">
      <dgm:prSet presAssocID="{D10385C2-9DF2-4543-918D-7219D1810FD8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ag"/>
        </a:ext>
      </dgm:extLst>
    </dgm:pt>
    <dgm:pt modelId="{8D719E46-00C5-479F-B4EB-ED824C844D9C}" type="pres">
      <dgm:prSet presAssocID="{D10385C2-9DF2-4543-918D-7219D1810FD8}" presName="spaceRect" presStyleCnt="0"/>
      <dgm:spPr/>
    </dgm:pt>
    <dgm:pt modelId="{770D2599-E0B3-4851-80CB-1DE681C26D2A}" type="pres">
      <dgm:prSet presAssocID="{D10385C2-9DF2-4543-918D-7219D1810FD8}" presName="parTx" presStyleLbl="revTx" presStyleIdx="8" presStyleCnt="14">
        <dgm:presLayoutVars>
          <dgm:chMax val="0"/>
          <dgm:chPref val="0"/>
        </dgm:presLayoutVars>
      </dgm:prSet>
      <dgm:spPr/>
    </dgm:pt>
    <dgm:pt modelId="{A10606BD-A214-42CD-9250-5494B78BFD80}" type="pres">
      <dgm:prSet presAssocID="{D10385C2-9DF2-4543-918D-7219D1810FD8}" presName="desTx" presStyleLbl="revTx" presStyleIdx="9" presStyleCnt="14">
        <dgm:presLayoutVars/>
      </dgm:prSet>
      <dgm:spPr/>
    </dgm:pt>
    <dgm:pt modelId="{961393AE-27A2-454D-9EE9-8007A0E6E7A6}" type="pres">
      <dgm:prSet presAssocID="{C68C7670-6D3C-4868-B261-8A89CEBDA2A0}" presName="sibTrans" presStyleCnt="0"/>
      <dgm:spPr/>
    </dgm:pt>
    <dgm:pt modelId="{6C7DB3C8-0AB3-42A8-A0A3-991CBAB84ED2}" type="pres">
      <dgm:prSet presAssocID="{70F4885E-DF35-4685-BDBE-D50AD3DD4FFE}" presName="compNode" presStyleCnt="0"/>
      <dgm:spPr/>
    </dgm:pt>
    <dgm:pt modelId="{75004730-6620-4B38-ABF3-D6AA5765848B}" type="pres">
      <dgm:prSet presAssocID="{70F4885E-DF35-4685-BDBE-D50AD3DD4FFE}" presName="bgRect" presStyleLbl="bgShp" presStyleIdx="5" presStyleCnt="7"/>
      <dgm:spPr>
        <a:solidFill>
          <a:schemeClr val="bg1"/>
        </a:solidFill>
      </dgm:spPr>
    </dgm:pt>
    <dgm:pt modelId="{D95CED2C-ABC6-4065-B37A-A4C63866BB87}" type="pres">
      <dgm:prSet presAssocID="{70F4885E-DF35-4685-BDBE-D50AD3DD4FFE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ecracker"/>
        </a:ext>
      </dgm:extLst>
    </dgm:pt>
    <dgm:pt modelId="{A67D5F07-018F-4440-8D4B-7452D270B892}" type="pres">
      <dgm:prSet presAssocID="{70F4885E-DF35-4685-BDBE-D50AD3DD4FFE}" presName="spaceRect" presStyleCnt="0"/>
      <dgm:spPr/>
    </dgm:pt>
    <dgm:pt modelId="{FE2CBC1E-44AD-4D94-AB0F-90F533F9316B}" type="pres">
      <dgm:prSet presAssocID="{70F4885E-DF35-4685-BDBE-D50AD3DD4FFE}" presName="parTx" presStyleLbl="revTx" presStyleIdx="10" presStyleCnt="14">
        <dgm:presLayoutVars>
          <dgm:chMax val="0"/>
          <dgm:chPref val="0"/>
        </dgm:presLayoutVars>
      </dgm:prSet>
      <dgm:spPr/>
    </dgm:pt>
    <dgm:pt modelId="{6730A294-871B-4DC6-ACC2-692EC7D8A2FB}" type="pres">
      <dgm:prSet presAssocID="{70F4885E-DF35-4685-BDBE-D50AD3DD4FFE}" presName="desTx" presStyleLbl="revTx" presStyleIdx="11" presStyleCnt="14">
        <dgm:presLayoutVars/>
      </dgm:prSet>
      <dgm:spPr/>
    </dgm:pt>
    <dgm:pt modelId="{1A2BCAFE-9B87-4752-BF2A-32D1CDB2BCCD}" type="pres">
      <dgm:prSet presAssocID="{DACA46B6-4916-4E53-A0A9-5646BB798D3B}" presName="sibTrans" presStyleCnt="0"/>
      <dgm:spPr/>
    </dgm:pt>
    <dgm:pt modelId="{063C6F63-CD5F-4044-9E4D-D834269D7A93}" type="pres">
      <dgm:prSet presAssocID="{F8DCDAA5-FC42-46BD-B7EA-42B293694F8A}" presName="compNode" presStyleCnt="0"/>
      <dgm:spPr/>
    </dgm:pt>
    <dgm:pt modelId="{1837BFEC-4CF2-4ACF-8E0F-C933477C3DB0}" type="pres">
      <dgm:prSet presAssocID="{F8DCDAA5-FC42-46BD-B7EA-42B293694F8A}" presName="bgRect" presStyleLbl="bgShp" presStyleIdx="6" presStyleCnt="7"/>
      <dgm:spPr>
        <a:solidFill>
          <a:schemeClr val="bg1"/>
        </a:solidFill>
      </dgm:spPr>
    </dgm:pt>
    <dgm:pt modelId="{689E2E8D-A908-415E-9A48-DED609F9F509}" type="pres">
      <dgm:prSet presAssocID="{F8DCDAA5-FC42-46BD-B7EA-42B293694F8A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4C039685-B4C9-4CC8-BC75-819310B28062}" type="pres">
      <dgm:prSet presAssocID="{F8DCDAA5-FC42-46BD-B7EA-42B293694F8A}" presName="spaceRect" presStyleCnt="0"/>
      <dgm:spPr/>
    </dgm:pt>
    <dgm:pt modelId="{CCF4BA8E-E518-4D4A-AAA8-C02B6763B3DB}" type="pres">
      <dgm:prSet presAssocID="{F8DCDAA5-FC42-46BD-B7EA-42B293694F8A}" presName="parTx" presStyleLbl="revTx" presStyleIdx="12" presStyleCnt="14">
        <dgm:presLayoutVars>
          <dgm:chMax val="0"/>
          <dgm:chPref val="0"/>
        </dgm:presLayoutVars>
      </dgm:prSet>
      <dgm:spPr/>
    </dgm:pt>
    <dgm:pt modelId="{05FACF4B-A9F7-4280-A60E-012F9CF1EC11}" type="pres">
      <dgm:prSet presAssocID="{F8DCDAA5-FC42-46BD-B7EA-42B293694F8A}" presName="desTx" presStyleLbl="revTx" presStyleIdx="13" presStyleCnt="14">
        <dgm:presLayoutVars/>
      </dgm:prSet>
      <dgm:spPr/>
    </dgm:pt>
  </dgm:ptLst>
  <dgm:cxnLst>
    <dgm:cxn modelId="{C4A88504-ADD4-4207-BE91-6943A0105163}" srcId="{9CCB4655-5E18-4D6D-BD5D-1439A2E6B538}" destId="{919E2B7F-8C39-4067-9947-34D7E39B47B5}" srcOrd="0" destOrd="0" parTransId="{3CD1C46A-CAFE-4747-AFA0-FD746711341B}" sibTransId="{D539823E-4FC4-447A-80A5-FD8B7BA9FB1D}"/>
    <dgm:cxn modelId="{14AE1D0A-16D5-4AC1-A8C0-17712882386F}" srcId="{5AD0F1F8-00FE-4462-AFC2-65AC4DD679B2}" destId="{7929E1DC-9C69-4C35-A5DE-264619D0409E}" srcOrd="0" destOrd="0" parTransId="{3556FA10-8D99-4FC3-9282-102AB3872FE8}" sibTransId="{DCD48F03-F719-41C4-8583-0756FE6A7167}"/>
    <dgm:cxn modelId="{D353780A-E5E8-459F-9560-70B6F18A3168}" srcId="{1F9C76BA-86ED-45CB-8B8A-2EB2317CEBAB}" destId="{5AD0F1F8-00FE-4462-AFC2-65AC4DD679B2}" srcOrd="0" destOrd="0" parTransId="{9C2A1E80-64BD-4D40-811D-908A3292AE46}" sibTransId="{A7E72739-C01E-48C6-9732-B9E5395A1BBF}"/>
    <dgm:cxn modelId="{AD704C15-2FB6-491F-916D-141254BB0E64}" type="presOf" srcId="{1F9C76BA-86ED-45CB-8B8A-2EB2317CEBAB}" destId="{B4EBE0A2-0D85-440A-BBBF-CED3BAB57926}" srcOrd="0" destOrd="0" presId="urn:microsoft.com/office/officeart/2018/2/layout/IconVerticalSolidList"/>
    <dgm:cxn modelId="{AE432021-B590-4E01-85BD-73CE3D916411}" type="presOf" srcId="{F8DCDAA5-FC42-46BD-B7EA-42B293694F8A}" destId="{CCF4BA8E-E518-4D4A-AAA8-C02B6763B3DB}" srcOrd="0" destOrd="0" presId="urn:microsoft.com/office/officeart/2018/2/layout/IconVerticalSolidList"/>
    <dgm:cxn modelId="{0ED30522-A622-4FA0-9520-19AE5517CA1C}" srcId="{1F9C76BA-86ED-45CB-8B8A-2EB2317CEBAB}" destId="{9CCB4655-5E18-4D6D-BD5D-1439A2E6B538}" srcOrd="2" destOrd="0" parTransId="{C8523FD0-2C23-44E3-82EF-083EE2EEDD86}" sibTransId="{F6EFE084-9CB4-4284-8A8A-11A327573B80}"/>
    <dgm:cxn modelId="{4E47D530-A1D2-42C4-B8A3-920867869CDA}" type="presOf" srcId="{D772BDE0-C8D8-4D3D-82F9-59CBD6831F75}" destId="{9D38D4AE-0E71-41BE-91FC-F4266AAC86C2}" srcOrd="0" destOrd="0" presId="urn:microsoft.com/office/officeart/2018/2/layout/IconVerticalSolidList"/>
    <dgm:cxn modelId="{E856D83E-8128-4270-80A4-16803FACF1FD}" type="presOf" srcId="{7929E1DC-9C69-4C35-A5DE-264619D0409E}" destId="{75F81B04-86A2-472B-8324-CAB7E9D1ED2D}" srcOrd="0" destOrd="0" presId="urn:microsoft.com/office/officeart/2018/2/layout/IconVerticalSolidList"/>
    <dgm:cxn modelId="{87BC6E40-114C-4A84-9F72-E357A7E9B4FA}" srcId="{D10385C2-9DF2-4543-918D-7219D1810FD8}" destId="{B26D2403-3079-4C3D-8480-D62E5A82CAEB}" srcOrd="0" destOrd="0" parTransId="{31F8BE17-5FE7-4470-B959-DCE92363D6D7}" sibTransId="{893616DF-16B8-4DEA-9A43-3835556EF525}"/>
    <dgm:cxn modelId="{5C5C695F-28B4-48C7-9E82-F070628814FB}" type="presOf" srcId="{9CCB4655-5E18-4D6D-BD5D-1439A2E6B538}" destId="{9681FDB4-A662-4F84-90DF-EF184B577141}" srcOrd="0" destOrd="0" presId="urn:microsoft.com/office/officeart/2018/2/layout/IconVerticalSolidList"/>
    <dgm:cxn modelId="{D5AA0F61-D441-446C-9055-B53AE4F136EC}" type="presOf" srcId="{755944BC-6086-4E7E-ADAE-C9C19A5E0915}" destId="{05FACF4B-A9F7-4280-A60E-012F9CF1EC11}" srcOrd="0" destOrd="0" presId="urn:microsoft.com/office/officeart/2018/2/layout/IconVerticalSolidList"/>
    <dgm:cxn modelId="{FA58FC61-E1D5-4300-B408-73F26F5F2758}" type="presOf" srcId="{EE52B2B0-CE55-4016-95D2-9AFF16D6D50E}" destId="{0F3BCF87-A9D7-4A03-B325-FF79E9D52815}" srcOrd="0" destOrd="0" presId="urn:microsoft.com/office/officeart/2018/2/layout/IconVerticalSolidList"/>
    <dgm:cxn modelId="{D3FE7845-536B-4350-8D39-F37156C4F185}" type="presOf" srcId="{5AD0F1F8-00FE-4462-AFC2-65AC4DD679B2}" destId="{B9C89774-4930-461E-8350-7E9EFD18856A}" srcOrd="0" destOrd="0" presId="urn:microsoft.com/office/officeart/2018/2/layout/IconVerticalSolidList"/>
    <dgm:cxn modelId="{3A206E69-97D3-444A-BD5B-6F19D214226E}" type="presOf" srcId="{D5DBD6FD-6799-44E8-B474-2D50889211FC}" destId="{6730A294-871B-4DC6-ACC2-692EC7D8A2FB}" srcOrd="0" destOrd="0" presId="urn:microsoft.com/office/officeart/2018/2/layout/IconVerticalSolidList"/>
    <dgm:cxn modelId="{6486E369-667A-4E0F-8522-8DE3C3B40C29}" srcId="{F8DCDAA5-FC42-46BD-B7EA-42B293694F8A}" destId="{755944BC-6086-4E7E-ADAE-C9C19A5E0915}" srcOrd="0" destOrd="0" parTransId="{54BA187D-E844-4DDA-9ABF-0A422C55E04B}" sibTransId="{659186B6-1BB5-4F3B-87CA-EF580C996493}"/>
    <dgm:cxn modelId="{0932EC70-ACCA-4587-8C6D-5015C12B8304}" srcId="{EE52B2B0-CE55-4016-95D2-9AFF16D6D50E}" destId="{19AE5FCC-40AF-41B1-BB35-414CFD430C06}" srcOrd="0" destOrd="0" parTransId="{F4BF6DEC-710A-4092-B957-A2B80C792A57}" sibTransId="{B4A7255A-32D9-4F86-A03E-4401C29510FD}"/>
    <dgm:cxn modelId="{D0FC5D7C-3912-4CFF-AF90-271F1480BAAA}" type="presOf" srcId="{19AE5FCC-40AF-41B1-BB35-414CFD430C06}" destId="{2C28BEAA-02EE-45C9-BE44-2CC27CFD78C3}" srcOrd="0" destOrd="0" presId="urn:microsoft.com/office/officeart/2018/2/layout/IconVerticalSolidList"/>
    <dgm:cxn modelId="{B954E095-358E-45CD-9C12-D197A3CEA3C7}" type="presOf" srcId="{919E2B7F-8C39-4067-9947-34D7E39B47B5}" destId="{D71928A2-40B1-4250-9FBE-451AA862F031}" srcOrd="0" destOrd="0" presId="urn:microsoft.com/office/officeart/2018/2/layout/IconVerticalSolidList"/>
    <dgm:cxn modelId="{D28F28A7-F4BD-4210-8CEB-65D8DF56276A}" type="presOf" srcId="{B26D2403-3079-4C3D-8480-D62E5A82CAEB}" destId="{A10606BD-A214-42CD-9250-5494B78BFD80}" srcOrd="0" destOrd="0" presId="urn:microsoft.com/office/officeart/2018/2/layout/IconVerticalSolidList"/>
    <dgm:cxn modelId="{CC2874AC-A3DB-4513-8AA7-557F8BAF8FBB}" srcId="{1F9C76BA-86ED-45CB-8B8A-2EB2317CEBAB}" destId="{F8DCDAA5-FC42-46BD-B7EA-42B293694F8A}" srcOrd="6" destOrd="0" parTransId="{8EEBF8FE-D962-4438-82F2-5A2DA288B5BA}" sibTransId="{AAEBF848-0983-4E06-ACD6-DB537B0B9E41}"/>
    <dgm:cxn modelId="{7CB41BBA-7D62-49B5-A396-E7955CD3D680}" srcId="{70F4885E-DF35-4685-BDBE-D50AD3DD4FFE}" destId="{D5DBD6FD-6799-44E8-B474-2D50889211FC}" srcOrd="0" destOrd="0" parTransId="{4F1E4233-BCD6-4C15-A375-B0A463AE06AF}" sibTransId="{724E6557-E966-40E4-894D-51D03257ED02}"/>
    <dgm:cxn modelId="{2DE06FBB-ECDC-4FBD-B87D-5D921A3157D4}" srcId="{1F9C76BA-86ED-45CB-8B8A-2EB2317CEBAB}" destId="{70F4885E-DF35-4685-BDBE-D50AD3DD4FFE}" srcOrd="5" destOrd="0" parTransId="{5E271CA0-3F18-465E-B0FB-4313AD831DA3}" sibTransId="{DACA46B6-4916-4E53-A0A9-5646BB798D3B}"/>
    <dgm:cxn modelId="{5D7476BB-2EC3-42C1-A534-C481A2AAA58B}" srcId="{1F9C76BA-86ED-45CB-8B8A-2EB2317CEBAB}" destId="{EE52B2B0-CE55-4016-95D2-9AFF16D6D50E}" srcOrd="3" destOrd="0" parTransId="{117219FD-D1D2-418F-9426-3E43FFFBA475}" sibTransId="{71C49E7C-5BAB-4B9F-BADD-025C45C62518}"/>
    <dgm:cxn modelId="{9E4256DA-A19F-41FA-B3F4-F546956713A6}" type="presOf" srcId="{70F4885E-DF35-4685-BDBE-D50AD3DD4FFE}" destId="{FE2CBC1E-44AD-4D94-AB0F-90F533F9316B}" srcOrd="0" destOrd="0" presId="urn:microsoft.com/office/officeart/2018/2/layout/IconVerticalSolidList"/>
    <dgm:cxn modelId="{D09B7FF0-C918-42AB-B0A8-45491026CE5B}" srcId="{1F9C76BA-86ED-45CB-8B8A-2EB2317CEBAB}" destId="{7EF150FD-7B97-46C9-A1F5-60651BD49B20}" srcOrd="1" destOrd="0" parTransId="{36E97794-3A9A-4383-9944-BFF51DD9788E}" sibTransId="{B2D63245-B782-4DA6-81B8-43C2E6220821}"/>
    <dgm:cxn modelId="{878D93F9-0E96-4273-B1AD-B2CCED2C9443}" type="presOf" srcId="{D10385C2-9DF2-4543-918D-7219D1810FD8}" destId="{770D2599-E0B3-4851-80CB-1DE681C26D2A}" srcOrd="0" destOrd="0" presId="urn:microsoft.com/office/officeart/2018/2/layout/IconVerticalSolidList"/>
    <dgm:cxn modelId="{707C57FD-1969-4023-9685-68E25B3C00C4}" srcId="{7EF150FD-7B97-46C9-A1F5-60651BD49B20}" destId="{D772BDE0-C8D8-4D3D-82F9-59CBD6831F75}" srcOrd="0" destOrd="0" parTransId="{0529C77B-BD3F-4F06-BFD8-E2C1E5560503}" sibTransId="{4AF62BC9-06F4-417F-BD62-3E31853779DB}"/>
    <dgm:cxn modelId="{0A137EFD-4630-409F-9D30-16F4E7EC0E8C}" srcId="{1F9C76BA-86ED-45CB-8B8A-2EB2317CEBAB}" destId="{D10385C2-9DF2-4543-918D-7219D1810FD8}" srcOrd="4" destOrd="0" parTransId="{0D23CF8B-6BF2-439B-9DBA-EC7B4400D8A5}" sibTransId="{C68C7670-6D3C-4868-B261-8A89CEBDA2A0}"/>
    <dgm:cxn modelId="{ABC082FE-F4E8-42EA-8C1F-3959A6DEBACD}" type="presOf" srcId="{7EF150FD-7B97-46C9-A1F5-60651BD49B20}" destId="{8B233E7B-1327-47DA-A22B-1D66E8827B8A}" srcOrd="0" destOrd="0" presId="urn:microsoft.com/office/officeart/2018/2/layout/IconVerticalSolidList"/>
    <dgm:cxn modelId="{FC5FD7B1-503E-437A-A5E5-42FB2E8D3C8F}" type="presParOf" srcId="{B4EBE0A2-0D85-440A-BBBF-CED3BAB57926}" destId="{1EBED603-4A2F-46E9-BFE1-70AA399FD436}" srcOrd="0" destOrd="0" presId="urn:microsoft.com/office/officeart/2018/2/layout/IconVerticalSolidList"/>
    <dgm:cxn modelId="{7C5C435F-DFC7-4ABF-AAFF-7D6F85F4F16B}" type="presParOf" srcId="{1EBED603-4A2F-46E9-BFE1-70AA399FD436}" destId="{E42C8311-E3AD-47E8-8DF8-9F83C7BAFFA3}" srcOrd="0" destOrd="0" presId="urn:microsoft.com/office/officeart/2018/2/layout/IconVerticalSolidList"/>
    <dgm:cxn modelId="{57FABEDA-4F7D-4DE9-8F6B-117C262C548D}" type="presParOf" srcId="{1EBED603-4A2F-46E9-BFE1-70AA399FD436}" destId="{61A69DC8-8714-440C-AD63-A35B0DF154ED}" srcOrd="1" destOrd="0" presId="urn:microsoft.com/office/officeart/2018/2/layout/IconVerticalSolidList"/>
    <dgm:cxn modelId="{1DB06641-7F80-4A0D-B27E-F7790CA30E44}" type="presParOf" srcId="{1EBED603-4A2F-46E9-BFE1-70AA399FD436}" destId="{5550DDF3-0FD6-44AF-9C66-B02DADF4B30C}" srcOrd="2" destOrd="0" presId="urn:microsoft.com/office/officeart/2018/2/layout/IconVerticalSolidList"/>
    <dgm:cxn modelId="{12B4E30D-7E02-4440-A64B-313B6DE33FC9}" type="presParOf" srcId="{1EBED603-4A2F-46E9-BFE1-70AA399FD436}" destId="{B9C89774-4930-461E-8350-7E9EFD18856A}" srcOrd="3" destOrd="0" presId="urn:microsoft.com/office/officeart/2018/2/layout/IconVerticalSolidList"/>
    <dgm:cxn modelId="{4869A1AA-118A-49B2-9048-B163719A78A6}" type="presParOf" srcId="{1EBED603-4A2F-46E9-BFE1-70AA399FD436}" destId="{75F81B04-86A2-472B-8324-CAB7E9D1ED2D}" srcOrd="4" destOrd="0" presId="urn:microsoft.com/office/officeart/2018/2/layout/IconVerticalSolidList"/>
    <dgm:cxn modelId="{95717785-CD1A-4748-A0A8-6603BA5E334A}" type="presParOf" srcId="{B4EBE0A2-0D85-440A-BBBF-CED3BAB57926}" destId="{BB96CD44-8016-4D1B-9F71-E1C6E18D1EA8}" srcOrd="1" destOrd="0" presId="urn:microsoft.com/office/officeart/2018/2/layout/IconVerticalSolidList"/>
    <dgm:cxn modelId="{DBE5EDA0-E82B-41B6-A6FB-B0CA60AE4636}" type="presParOf" srcId="{B4EBE0A2-0D85-440A-BBBF-CED3BAB57926}" destId="{0327DB20-D9DA-4A77-9407-F90436C62AA5}" srcOrd="2" destOrd="0" presId="urn:microsoft.com/office/officeart/2018/2/layout/IconVerticalSolidList"/>
    <dgm:cxn modelId="{8A22F170-86F0-47AA-8D1D-D911C74A6C7A}" type="presParOf" srcId="{0327DB20-D9DA-4A77-9407-F90436C62AA5}" destId="{FBF9FC4C-23D1-4689-885C-CA6FBD28A2F3}" srcOrd="0" destOrd="0" presId="urn:microsoft.com/office/officeart/2018/2/layout/IconVerticalSolidList"/>
    <dgm:cxn modelId="{51E954C7-CB22-49E4-A572-D1815EA0CD19}" type="presParOf" srcId="{0327DB20-D9DA-4A77-9407-F90436C62AA5}" destId="{7DA61002-ABF2-4445-9659-C52C8B41931B}" srcOrd="1" destOrd="0" presId="urn:microsoft.com/office/officeart/2018/2/layout/IconVerticalSolidList"/>
    <dgm:cxn modelId="{3D7034AD-9246-484E-A658-8487723B49C2}" type="presParOf" srcId="{0327DB20-D9DA-4A77-9407-F90436C62AA5}" destId="{5C461D0D-E923-4842-B0B8-1BB8F561D3BF}" srcOrd="2" destOrd="0" presId="urn:microsoft.com/office/officeart/2018/2/layout/IconVerticalSolidList"/>
    <dgm:cxn modelId="{89035312-B0F3-4906-8379-50406B4C68E0}" type="presParOf" srcId="{0327DB20-D9DA-4A77-9407-F90436C62AA5}" destId="{8B233E7B-1327-47DA-A22B-1D66E8827B8A}" srcOrd="3" destOrd="0" presId="urn:microsoft.com/office/officeart/2018/2/layout/IconVerticalSolidList"/>
    <dgm:cxn modelId="{672B6235-CB75-48D8-97DB-9B1CAAE8D1C2}" type="presParOf" srcId="{0327DB20-D9DA-4A77-9407-F90436C62AA5}" destId="{9D38D4AE-0E71-41BE-91FC-F4266AAC86C2}" srcOrd="4" destOrd="0" presId="urn:microsoft.com/office/officeart/2018/2/layout/IconVerticalSolidList"/>
    <dgm:cxn modelId="{65DADCA2-8F3B-49DC-BCF6-60A3A609A7AE}" type="presParOf" srcId="{B4EBE0A2-0D85-440A-BBBF-CED3BAB57926}" destId="{7401D3F9-DA42-4765-9A9D-1D3237847F08}" srcOrd="3" destOrd="0" presId="urn:microsoft.com/office/officeart/2018/2/layout/IconVerticalSolidList"/>
    <dgm:cxn modelId="{5B915C37-5A10-4C8B-989B-94F0DD03D5B6}" type="presParOf" srcId="{B4EBE0A2-0D85-440A-BBBF-CED3BAB57926}" destId="{6B2F5EB2-4BB7-4922-8435-18A7ECE36EBB}" srcOrd="4" destOrd="0" presId="urn:microsoft.com/office/officeart/2018/2/layout/IconVerticalSolidList"/>
    <dgm:cxn modelId="{24D67E57-F7BD-4823-96AD-B69AA6591CAF}" type="presParOf" srcId="{6B2F5EB2-4BB7-4922-8435-18A7ECE36EBB}" destId="{565DC4B6-62B0-4C3A-A531-092EB060DE0C}" srcOrd="0" destOrd="0" presId="urn:microsoft.com/office/officeart/2018/2/layout/IconVerticalSolidList"/>
    <dgm:cxn modelId="{C61554D8-E706-49A6-A486-915AD2D49C74}" type="presParOf" srcId="{6B2F5EB2-4BB7-4922-8435-18A7ECE36EBB}" destId="{EDDC6350-AAD4-4439-9485-0B495CFEA0EE}" srcOrd="1" destOrd="0" presId="urn:microsoft.com/office/officeart/2018/2/layout/IconVerticalSolidList"/>
    <dgm:cxn modelId="{160A95C9-8262-4795-99C1-C68135F625FF}" type="presParOf" srcId="{6B2F5EB2-4BB7-4922-8435-18A7ECE36EBB}" destId="{053E2717-323F-4AE8-B15F-D8547D1FD6FC}" srcOrd="2" destOrd="0" presId="urn:microsoft.com/office/officeart/2018/2/layout/IconVerticalSolidList"/>
    <dgm:cxn modelId="{0867343C-8B06-4BDE-BA71-F5F8E031FC13}" type="presParOf" srcId="{6B2F5EB2-4BB7-4922-8435-18A7ECE36EBB}" destId="{9681FDB4-A662-4F84-90DF-EF184B577141}" srcOrd="3" destOrd="0" presId="urn:microsoft.com/office/officeart/2018/2/layout/IconVerticalSolidList"/>
    <dgm:cxn modelId="{599C8CD3-7BFC-4976-B41A-969951F1C322}" type="presParOf" srcId="{6B2F5EB2-4BB7-4922-8435-18A7ECE36EBB}" destId="{D71928A2-40B1-4250-9FBE-451AA862F031}" srcOrd="4" destOrd="0" presId="urn:microsoft.com/office/officeart/2018/2/layout/IconVerticalSolidList"/>
    <dgm:cxn modelId="{005CBF7E-921C-42DA-B597-488D6FD2B01A}" type="presParOf" srcId="{B4EBE0A2-0D85-440A-BBBF-CED3BAB57926}" destId="{841066B1-C116-4F9E-BCD9-3BE4EF449FBF}" srcOrd="5" destOrd="0" presId="urn:microsoft.com/office/officeart/2018/2/layout/IconVerticalSolidList"/>
    <dgm:cxn modelId="{F04880EA-FA85-4BAA-B777-DE9A6B7BE7BD}" type="presParOf" srcId="{B4EBE0A2-0D85-440A-BBBF-CED3BAB57926}" destId="{C7F09831-F60F-47E0-9E13-5917583F119C}" srcOrd="6" destOrd="0" presId="urn:microsoft.com/office/officeart/2018/2/layout/IconVerticalSolidList"/>
    <dgm:cxn modelId="{31A48B8A-D655-4556-947D-78869FBE5BAA}" type="presParOf" srcId="{C7F09831-F60F-47E0-9E13-5917583F119C}" destId="{21F94634-DDA8-4A97-BF4A-FE4B5A354D9F}" srcOrd="0" destOrd="0" presId="urn:microsoft.com/office/officeart/2018/2/layout/IconVerticalSolidList"/>
    <dgm:cxn modelId="{E43B272D-1CF7-44C4-AFDF-95074EEB875E}" type="presParOf" srcId="{C7F09831-F60F-47E0-9E13-5917583F119C}" destId="{E4E0446A-93B9-40BB-BC88-83D55B29DDD4}" srcOrd="1" destOrd="0" presId="urn:microsoft.com/office/officeart/2018/2/layout/IconVerticalSolidList"/>
    <dgm:cxn modelId="{FDABDCD4-BBF7-4CA1-96D5-BF611E193F12}" type="presParOf" srcId="{C7F09831-F60F-47E0-9E13-5917583F119C}" destId="{4C10F0D1-6F04-4E9B-B620-A5E099FBDBCA}" srcOrd="2" destOrd="0" presId="urn:microsoft.com/office/officeart/2018/2/layout/IconVerticalSolidList"/>
    <dgm:cxn modelId="{5F08A61D-9B3E-4A53-B3E9-EF117043243A}" type="presParOf" srcId="{C7F09831-F60F-47E0-9E13-5917583F119C}" destId="{0F3BCF87-A9D7-4A03-B325-FF79E9D52815}" srcOrd="3" destOrd="0" presId="urn:microsoft.com/office/officeart/2018/2/layout/IconVerticalSolidList"/>
    <dgm:cxn modelId="{AC1CDBC4-F7FF-4F59-A55C-2541091DDE52}" type="presParOf" srcId="{C7F09831-F60F-47E0-9E13-5917583F119C}" destId="{2C28BEAA-02EE-45C9-BE44-2CC27CFD78C3}" srcOrd="4" destOrd="0" presId="urn:microsoft.com/office/officeart/2018/2/layout/IconVerticalSolidList"/>
    <dgm:cxn modelId="{C9A706B9-5132-4014-B757-30977E770355}" type="presParOf" srcId="{B4EBE0A2-0D85-440A-BBBF-CED3BAB57926}" destId="{19A2E9D0-3894-4215-8499-EDA216861B64}" srcOrd="7" destOrd="0" presId="urn:microsoft.com/office/officeart/2018/2/layout/IconVerticalSolidList"/>
    <dgm:cxn modelId="{391BB415-6B1B-40BE-9974-D331DEBF9867}" type="presParOf" srcId="{B4EBE0A2-0D85-440A-BBBF-CED3BAB57926}" destId="{1D5413C8-1955-42F4-B1D1-AB9D04F3AF91}" srcOrd="8" destOrd="0" presId="urn:microsoft.com/office/officeart/2018/2/layout/IconVerticalSolidList"/>
    <dgm:cxn modelId="{203F3070-7F6C-4642-A077-D88117ECD965}" type="presParOf" srcId="{1D5413C8-1955-42F4-B1D1-AB9D04F3AF91}" destId="{BC8214A7-D092-40D4-95F7-9301DDCE792A}" srcOrd="0" destOrd="0" presId="urn:microsoft.com/office/officeart/2018/2/layout/IconVerticalSolidList"/>
    <dgm:cxn modelId="{C8615375-CA04-47DD-979F-BE3AEDD44F03}" type="presParOf" srcId="{1D5413C8-1955-42F4-B1D1-AB9D04F3AF91}" destId="{3739D35B-832D-4906-A16D-C0B647BC1414}" srcOrd="1" destOrd="0" presId="urn:microsoft.com/office/officeart/2018/2/layout/IconVerticalSolidList"/>
    <dgm:cxn modelId="{ACDDECFD-C2F4-44CB-81BD-7CB07E8FE3D1}" type="presParOf" srcId="{1D5413C8-1955-42F4-B1D1-AB9D04F3AF91}" destId="{8D719E46-00C5-479F-B4EB-ED824C844D9C}" srcOrd="2" destOrd="0" presId="urn:microsoft.com/office/officeart/2018/2/layout/IconVerticalSolidList"/>
    <dgm:cxn modelId="{E22AA753-B7FF-4154-88C5-B58F133EABEC}" type="presParOf" srcId="{1D5413C8-1955-42F4-B1D1-AB9D04F3AF91}" destId="{770D2599-E0B3-4851-80CB-1DE681C26D2A}" srcOrd="3" destOrd="0" presId="urn:microsoft.com/office/officeart/2018/2/layout/IconVerticalSolidList"/>
    <dgm:cxn modelId="{53BAC8E1-9658-492A-9AE3-518E473147D0}" type="presParOf" srcId="{1D5413C8-1955-42F4-B1D1-AB9D04F3AF91}" destId="{A10606BD-A214-42CD-9250-5494B78BFD80}" srcOrd="4" destOrd="0" presId="urn:microsoft.com/office/officeart/2018/2/layout/IconVerticalSolidList"/>
    <dgm:cxn modelId="{BD17A3F8-691D-49E7-8904-067359E8BE34}" type="presParOf" srcId="{B4EBE0A2-0D85-440A-BBBF-CED3BAB57926}" destId="{961393AE-27A2-454D-9EE9-8007A0E6E7A6}" srcOrd="9" destOrd="0" presId="urn:microsoft.com/office/officeart/2018/2/layout/IconVerticalSolidList"/>
    <dgm:cxn modelId="{9EBEC9CB-D2B1-4017-A262-0ED9D3FF918E}" type="presParOf" srcId="{B4EBE0A2-0D85-440A-BBBF-CED3BAB57926}" destId="{6C7DB3C8-0AB3-42A8-A0A3-991CBAB84ED2}" srcOrd="10" destOrd="0" presId="urn:microsoft.com/office/officeart/2018/2/layout/IconVerticalSolidList"/>
    <dgm:cxn modelId="{E511DA8E-45E8-4DC2-B343-B4B153A03986}" type="presParOf" srcId="{6C7DB3C8-0AB3-42A8-A0A3-991CBAB84ED2}" destId="{75004730-6620-4B38-ABF3-D6AA5765848B}" srcOrd="0" destOrd="0" presId="urn:microsoft.com/office/officeart/2018/2/layout/IconVerticalSolidList"/>
    <dgm:cxn modelId="{5ABF882D-2AB2-4132-B373-A4A22AA23946}" type="presParOf" srcId="{6C7DB3C8-0AB3-42A8-A0A3-991CBAB84ED2}" destId="{D95CED2C-ABC6-4065-B37A-A4C63866BB87}" srcOrd="1" destOrd="0" presId="urn:microsoft.com/office/officeart/2018/2/layout/IconVerticalSolidList"/>
    <dgm:cxn modelId="{A9F4EDE7-2E2E-49EF-B16B-24C8BB0B9DCB}" type="presParOf" srcId="{6C7DB3C8-0AB3-42A8-A0A3-991CBAB84ED2}" destId="{A67D5F07-018F-4440-8D4B-7452D270B892}" srcOrd="2" destOrd="0" presId="urn:microsoft.com/office/officeart/2018/2/layout/IconVerticalSolidList"/>
    <dgm:cxn modelId="{680674B3-1CD1-4FC4-9449-DC230F878E60}" type="presParOf" srcId="{6C7DB3C8-0AB3-42A8-A0A3-991CBAB84ED2}" destId="{FE2CBC1E-44AD-4D94-AB0F-90F533F9316B}" srcOrd="3" destOrd="0" presId="urn:microsoft.com/office/officeart/2018/2/layout/IconVerticalSolidList"/>
    <dgm:cxn modelId="{FCAA7C21-1728-44B9-B7BF-EC7FB365A5CA}" type="presParOf" srcId="{6C7DB3C8-0AB3-42A8-A0A3-991CBAB84ED2}" destId="{6730A294-871B-4DC6-ACC2-692EC7D8A2FB}" srcOrd="4" destOrd="0" presId="urn:microsoft.com/office/officeart/2018/2/layout/IconVerticalSolidList"/>
    <dgm:cxn modelId="{E7A9F477-3967-4CCC-8911-E0C453A3E540}" type="presParOf" srcId="{B4EBE0A2-0D85-440A-BBBF-CED3BAB57926}" destId="{1A2BCAFE-9B87-4752-BF2A-32D1CDB2BCCD}" srcOrd="11" destOrd="0" presId="urn:microsoft.com/office/officeart/2018/2/layout/IconVerticalSolidList"/>
    <dgm:cxn modelId="{BBAE6E91-4948-40FA-BE7A-D3143BB0EE23}" type="presParOf" srcId="{B4EBE0A2-0D85-440A-BBBF-CED3BAB57926}" destId="{063C6F63-CD5F-4044-9E4D-D834269D7A93}" srcOrd="12" destOrd="0" presId="urn:microsoft.com/office/officeart/2018/2/layout/IconVerticalSolidList"/>
    <dgm:cxn modelId="{334F2715-8723-4E83-8ADD-D0C492A9CBEE}" type="presParOf" srcId="{063C6F63-CD5F-4044-9E4D-D834269D7A93}" destId="{1837BFEC-4CF2-4ACF-8E0F-C933477C3DB0}" srcOrd="0" destOrd="0" presId="urn:microsoft.com/office/officeart/2018/2/layout/IconVerticalSolidList"/>
    <dgm:cxn modelId="{4A50EEC9-604D-4990-95AD-AF5744DF00A6}" type="presParOf" srcId="{063C6F63-CD5F-4044-9E4D-D834269D7A93}" destId="{689E2E8D-A908-415E-9A48-DED609F9F509}" srcOrd="1" destOrd="0" presId="urn:microsoft.com/office/officeart/2018/2/layout/IconVerticalSolidList"/>
    <dgm:cxn modelId="{08596826-4B03-45FD-86E8-7633577E9199}" type="presParOf" srcId="{063C6F63-CD5F-4044-9E4D-D834269D7A93}" destId="{4C039685-B4C9-4CC8-BC75-819310B28062}" srcOrd="2" destOrd="0" presId="urn:microsoft.com/office/officeart/2018/2/layout/IconVerticalSolidList"/>
    <dgm:cxn modelId="{9C010CFE-A7F1-4790-9FD5-32050E1DCE28}" type="presParOf" srcId="{063C6F63-CD5F-4044-9E4D-D834269D7A93}" destId="{CCF4BA8E-E518-4D4A-AAA8-C02B6763B3DB}" srcOrd="3" destOrd="0" presId="urn:microsoft.com/office/officeart/2018/2/layout/IconVerticalSolidList"/>
    <dgm:cxn modelId="{B4DC0517-9506-4D90-BA4A-5B74F118957A}" type="presParOf" srcId="{063C6F63-CD5F-4044-9E4D-D834269D7A93}" destId="{05FACF4B-A9F7-4280-A60E-012F9CF1EC1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61BFD-8685-49EB-9562-39512B25C1E2}">
      <dsp:nvSpPr>
        <dsp:cNvPr id="0" name=""/>
        <dsp:cNvSpPr/>
      </dsp:nvSpPr>
      <dsp:spPr>
        <a:xfrm>
          <a:off x="305742" y="3110"/>
          <a:ext cx="2410971" cy="1446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/>
              <a:cs typeface="Arial"/>
            </a:rPr>
            <a:t>Project running costs (salaries, insurance, mileage etc)</a:t>
          </a:r>
        </a:p>
      </dsp:txBody>
      <dsp:txXfrm>
        <a:off x="305742" y="3110"/>
        <a:ext cx="2410971" cy="1446582"/>
      </dsp:txXfrm>
    </dsp:sp>
    <dsp:sp modelId="{58EE1407-7FEB-4A14-9497-6B11133188D6}">
      <dsp:nvSpPr>
        <dsp:cNvPr id="0" name=""/>
        <dsp:cNvSpPr/>
      </dsp:nvSpPr>
      <dsp:spPr>
        <a:xfrm>
          <a:off x="2957810" y="3110"/>
          <a:ext cx="2410971" cy="1446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/>
              <a:cs typeface="Arial"/>
            </a:rPr>
            <a:t>Costs for events (e.g. catering; expenses; venue)</a:t>
          </a:r>
        </a:p>
      </dsp:txBody>
      <dsp:txXfrm>
        <a:off x="2957810" y="3110"/>
        <a:ext cx="2410971" cy="1446582"/>
      </dsp:txXfrm>
    </dsp:sp>
    <dsp:sp modelId="{36EE77AE-5B59-4877-8F94-420C110A7471}">
      <dsp:nvSpPr>
        <dsp:cNvPr id="0" name=""/>
        <dsp:cNvSpPr/>
      </dsp:nvSpPr>
      <dsp:spPr>
        <a:xfrm>
          <a:off x="5609878" y="3110"/>
          <a:ext cx="2410971" cy="1446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/>
              <a:cs typeface="Arial"/>
            </a:rPr>
            <a:t>Non-environmental interests (party political or promotion of religion)</a:t>
          </a:r>
        </a:p>
      </dsp:txBody>
      <dsp:txXfrm>
        <a:off x="5609878" y="3110"/>
        <a:ext cx="2410971" cy="1446582"/>
      </dsp:txXfrm>
    </dsp:sp>
    <dsp:sp modelId="{D14D73EC-9C70-4407-8376-F6094A4C57E1}">
      <dsp:nvSpPr>
        <dsp:cNvPr id="0" name=""/>
        <dsp:cNvSpPr/>
      </dsp:nvSpPr>
      <dsp:spPr>
        <a:xfrm>
          <a:off x="305742" y="1690790"/>
          <a:ext cx="2410971" cy="1446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/>
              <a:cs typeface="Arial"/>
            </a:rPr>
            <a:t>Professional fees over 30% - must be volunteer led</a:t>
          </a:r>
        </a:p>
      </dsp:txBody>
      <dsp:txXfrm>
        <a:off x="305742" y="1690790"/>
        <a:ext cx="2410971" cy="1446582"/>
      </dsp:txXfrm>
    </dsp:sp>
    <dsp:sp modelId="{2CD5E37A-DB00-416C-89AB-DB0F8810BB98}">
      <dsp:nvSpPr>
        <dsp:cNvPr id="0" name=""/>
        <dsp:cNvSpPr/>
      </dsp:nvSpPr>
      <dsp:spPr>
        <a:xfrm>
          <a:off x="2957810" y="1690790"/>
          <a:ext cx="2410971" cy="1446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/>
              <a:cs typeface="Arial"/>
            </a:rPr>
            <a:t>Items for individual/personal use </a:t>
          </a:r>
        </a:p>
      </dsp:txBody>
      <dsp:txXfrm>
        <a:off x="2957810" y="1690790"/>
        <a:ext cx="2410971" cy="1446582"/>
      </dsp:txXfrm>
    </dsp:sp>
    <dsp:sp modelId="{2D2CB16B-5231-4040-95E7-0933750DA657}">
      <dsp:nvSpPr>
        <dsp:cNvPr id="0" name=""/>
        <dsp:cNvSpPr/>
      </dsp:nvSpPr>
      <dsp:spPr>
        <a:xfrm>
          <a:off x="5609878" y="1690790"/>
          <a:ext cx="2410971" cy="1446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/>
              <a:cs typeface="Arial"/>
            </a:rPr>
            <a:t>Large machinery or electronic equipment </a:t>
          </a:r>
        </a:p>
      </dsp:txBody>
      <dsp:txXfrm>
        <a:off x="5609878" y="1690790"/>
        <a:ext cx="2410971" cy="1446582"/>
      </dsp:txXfrm>
    </dsp:sp>
    <dsp:sp modelId="{F7C3DF76-B5BD-4B69-9484-9D7E3FF70E68}">
      <dsp:nvSpPr>
        <dsp:cNvPr id="0" name=""/>
        <dsp:cNvSpPr/>
      </dsp:nvSpPr>
      <dsp:spPr>
        <a:xfrm>
          <a:off x="305742" y="3378469"/>
          <a:ext cx="2410971" cy="1446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/>
              <a:cs typeface="Arial"/>
            </a:rPr>
            <a:t>Projects by individuals/sole applicants </a:t>
          </a:r>
        </a:p>
      </dsp:txBody>
      <dsp:txXfrm>
        <a:off x="305742" y="3378469"/>
        <a:ext cx="2410971" cy="1446582"/>
      </dsp:txXfrm>
    </dsp:sp>
    <dsp:sp modelId="{2E427D15-61C8-427B-9EE2-84B1B5933766}">
      <dsp:nvSpPr>
        <dsp:cNvPr id="0" name=""/>
        <dsp:cNvSpPr/>
      </dsp:nvSpPr>
      <dsp:spPr>
        <a:xfrm>
          <a:off x="2957810" y="3378469"/>
          <a:ext cx="2410971" cy="1446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/>
              <a:cs typeface="Arial"/>
            </a:rPr>
            <a:t>Note: This list is not exhaustive</a:t>
          </a:r>
        </a:p>
      </dsp:txBody>
      <dsp:txXfrm>
        <a:off x="2957810" y="3378469"/>
        <a:ext cx="2410971" cy="1446582"/>
      </dsp:txXfrm>
    </dsp:sp>
    <dsp:sp modelId="{C28F9C3F-E3D0-4AB5-96F1-E7C47F12AC6C}">
      <dsp:nvSpPr>
        <dsp:cNvPr id="0" name=""/>
        <dsp:cNvSpPr/>
      </dsp:nvSpPr>
      <dsp:spPr>
        <a:xfrm>
          <a:off x="5609878" y="3378469"/>
          <a:ext cx="2410971" cy="1446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"/>
              <a:cs typeface="Arial"/>
            </a:rPr>
            <a:t>All items purchased must benefit the community</a:t>
          </a:r>
        </a:p>
      </dsp:txBody>
      <dsp:txXfrm>
        <a:off x="5609878" y="3378469"/>
        <a:ext cx="2410971" cy="1446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C8311-E3AD-47E8-8DF8-9F83C7BAFFA3}">
      <dsp:nvSpPr>
        <dsp:cNvPr id="0" name=""/>
        <dsp:cNvSpPr/>
      </dsp:nvSpPr>
      <dsp:spPr>
        <a:xfrm>
          <a:off x="0" y="427"/>
          <a:ext cx="5933929" cy="58846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69DC8-8714-440C-AD63-A35B0DF154ED}">
      <dsp:nvSpPr>
        <dsp:cNvPr id="0" name=""/>
        <dsp:cNvSpPr/>
      </dsp:nvSpPr>
      <dsp:spPr>
        <a:xfrm>
          <a:off x="178009" y="132831"/>
          <a:ext cx="323653" cy="3236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89774-4930-461E-8350-7E9EFD18856A}">
      <dsp:nvSpPr>
        <dsp:cNvPr id="0" name=""/>
        <dsp:cNvSpPr/>
      </dsp:nvSpPr>
      <dsp:spPr>
        <a:xfrm>
          <a:off x="679672" y="427"/>
          <a:ext cx="2670268" cy="58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79" tIns="62279" rIns="62279" bIns="6227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/>
              <a:cs typeface="Arial"/>
            </a:rPr>
            <a:t>16th July 2025</a:t>
          </a:r>
        </a:p>
      </dsp:txBody>
      <dsp:txXfrm>
        <a:off x="679672" y="427"/>
        <a:ext cx="2670268" cy="588460"/>
      </dsp:txXfrm>
    </dsp:sp>
    <dsp:sp modelId="{75F81B04-86A2-472B-8324-CAB7E9D1ED2D}">
      <dsp:nvSpPr>
        <dsp:cNvPr id="0" name=""/>
        <dsp:cNvSpPr/>
      </dsp:nvSpPr>
      <dsp:spPr>
        <a:xfrm>
          <a:off x="3349940" y="427"/>
          <a:ext cx="2583988" cy="58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79" tIns="62279" rIns="62279" bIns="6227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/>
              <a:cs typeface="Arial"/>
            </a:rPr>
            <a:t>Applications Open</a:t>
          </a:r>
        </a:p>
      </dsp:txBody>
      <dsp:txXfrm>
        <a:off x="3349940" y="427"/>
        <a:ext cx="2583988" cy="588460"/>
      </dsp:txXfrm>
    </dsp:sp>
    <dsp:sp modelId="{FBF9FC4C-23D1-4689-885C-CA6FBD28A2F3}">
      <dsp:nvSpPr>
        <dsp:cNvPr id="0" name=""/>
        <dsp:cNvSpPr/>
      </dsp:nvSpPr>
      <dsp:spPr>
        <a:xfrm>
          <a:off x="0" y="736003"/>
          <a:ext cx="5933929" cy="58846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61002-ABF2-4445-9659-C52C8B41931B}">
      <dsp:nvSpPr>
        <dsp:cNvPr id="0" name=""/>
        <dsp:cNvSpPr/>
      </dsp:nvSpPr>
      <dsp:spPr>
        <a:xfrm>
          <a:off x="178009" y="868407"/>
          <a:ext cx="323653" cy="3236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33E7B-1327-47DA-A22B-1D66E8827B8A}">
      <dsp:nvSpPr>
        <dsp:cNvPr id="0" name=""/>
        <dsp:cNvSpPr/>
      </dsp:nvSpPr>
      <dsp:spPr>
        <a:xfrm>
          <a:off x="679672" y="736003"/>
          <a:ext cx="2670268" cy="58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79" tIns="62279" rIns="62279" bIns="6227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/>
              <a:cs typeface="Arial"/>
            </a:rPr>
            <a:t>18th August 2025</a:t>
          </a:r>
        </a:p>
      </dsp:txBody>
      <dsp:txXfrm>
        <a:off x="679672" y="736003"/>
        <a:ext cx="2670268" cy="588460"/>
      </dsp:txXfrm>
    </dsp:sp>
    <dsp:sp modelId="{9D38D4AE-0E71-41BE-91FC-F4266AAC86C2}">
      <dsp:nvSpPr>
        <dsp:cNvPr id="0" name=""/>
        <dsp:cNvSpPr/>
      </dsp:nvSpPr>
      <dsp:spPr>
        <a:xfrm>
          <a:off x="3349940" y="736003"/>
          <a:ext cx="2583988" cy="58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79" tIns="62279" rIns="62279" bIns="6227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/>
              <a:cs typeface="Arial"/>
            </a:rPr>
            <a:t>Application Close</a:t>
          </a:r>
        </a:p>
      </dsp:txBody>
      <dsp:txXfrm>
        <a:off x="3349940" y="736003"/>
        <a:ext cx="2583988" cy="588460"/>
      </dsp:txXfrm>
    </dsp:sp>
    <dsp:sp modelId="{565DC4B6-62B0-4C3A-A531-092EB060DE0C}">
      <dsp:nvSpPr>
        <dsp:cNvPr id="0" name=""/>
        <dsp:cNvSpPr/>
      </dsp:nvSpPr>
      <dsp:spPr>
        <a:xfrm>
          <a:off x="0" y="1471579"/>
          <a:ext cx="5933929" cy="58846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C6350-AAD4-4439-9485-0B495CFEA0EE}">
      <dsp:nvSpPr>
        <dsp:cNvPr id="0" name=""/>
        <dsp:cNvSpPr/>
      </dsp:nvSpPr>
      <dsp:spPr>
        <a:xfrm>
          <a:off x="178009" y="1603983"/>
          <a:ext cx="323653" cy="3236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1FDB4-A662-4F84-90DF-EF184B577141}">
      <dsp:nvSpPr>
        <dsp:cNvPr id="0" name=""/>
        <dsp:cNvSpPr/>
      </dsp:nvSpPr>
      <dsp:spPr>
        <a:xfrm>
          <a:off x="679672" y="1471579"/>
          <a:ext cx="2670268" cy="58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79" tIns="62279" rIns="62279" bIns="6227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/>
              <a:cs typeface="Arial"/>
            </a:rPr>
            <a:t>Mid September 2025*</a:t>
          </a:r>
        </a:p>
      </dsp:txBody>
      <dsp:txXfrm>
        <a:off x="679672" y="1471579"/>
        <a:ext cx="2670268" cy="588460"/>
      </dsp:txXfrm>
    </dsp:sp>
    <dsp:sp modelId="{D71928A2-40B1-4250-9FBE-451AA862F031}">
      <dsp:nvSpPr>
        <dsp:cNvPr id="0" name=""/>
        <dsp:cNvSpPr/>
      </dsp:nvSpPr>
      <dsp:spPr>
        <a:xfrm>
          <a:off x="3349940" y="1471579"/>
          <a:ext cx="2583988" cy="58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79" tIns="62279" rIns="62279" bIns="6227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/>
              <a:cs typeface="Arial"/>
            </a:rPr>
            <a:t>Letters of Offer issued</a:t>
          </a:r>
        </a:p>
      </dsp:txBody>
      <dsp:txXfrm>
        <a:off x="3349940" y="1471579"/>
        <a:ext cx="2583988" cy="588460"/>
      </dsp:txXfrm>
    </dsp:sp>
    <dsp:sp modelId="{21F94634-DDA8-4A97-BF4A-FE4B5A354D9F}">
      <dsp:nvSpPr>
        <dsp:cNvPr id="0" name=""/>
        <dsp:cNvSpPr/>
      </dsp:nvSpPr>
      <dsp:spPr>
        <a:xfrm>
          <a:off x="0" y="2207156"/>
          <a:ext cx="5933929" cy="58846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0446A-93B9-40BB-BC88-83D55B29DDD4}">
      <dsp:nvSpPr>
        <dsp:cNvPr id="0" name=""/>
        <dsp:cNvSpPr/>
      </dsp:nvSpPr>
      <dsp:spPr>
        <a:xfrm>
          <a:off x="178009" y="2339559"/>
          <a:ext cx="323653" cy="3236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3BCF87-A9D7-4A03-B325-FF79E9D52815}">
      <dsp:nvSpPr>
        <dsp:cNvPr id="0" name=""/>
        <dsp:cNvSpPr/>
      </dsp:nvSpPr>
      <dsp:spPr>
        <a:xfrm>
          <a:off x="679672" y="2207156"/>
          <a:ext cx="2670268" cy="58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79" tIns="62279" rIns="62279" bIns="6227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/>
              <a:cs typeface="Arial"/>
            </a:rPr>
            <a:t>Within 2 weeks of Letter of Offer date</a:t>
          </a:r>
        </a:p>
      </dsp:txBody>
      <dsp:txXfrm>
        <a:off x="679672" y="2207156"/>
        <a:ext cx="2670268" cy="588460"/>
      </dsp:txXfrm>
    </dsp:sp>
    <dsp:sp modelId="{2C28BEAA-02EE-45C9-BE44-2CC27CFD78C3}">
      <dsp:nvSpPr>
        <dsp:cNvPr id="0" name=""/>
        <dsp:cNvSpPr/>
      </dsp:nvSpPr>
      <dsp:spPr>
        <a:xfrm>
          <a:off x="3349940" y="2207156"/>
          <a:ext cx="2583988" cy="58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79" tIns="62279" rIns="62279" bIns="6227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/>
              <a:cs typeface="Arial"/>
            </a:rPr>
            <a:t>Grant acceptance deadline</a:t>
          </a:r>
        </a:p>
      </dsp:txBody>
      <dsp:txXfrm>
        <a:off x="3349940" y="2207156"/>
        <a:ext cx="2583988" cy="588460"/>
      </dsp:txXfrm>
    </dsp:sp>
    <dsp:sp modelId="{BC8214A7-D092-40D4-95F7-9301DDCE792A}">
      <dsp:nvSpPr>
        <dsp:cNvPr id="0" name=""/>
        <dsp:cNvSpPr/>
      </dsp:nvSpPr>
      <dsp:spPr>
        <a:xfrm>
          <a:off x="0" y="2942732"/>
          <a:ext cx="5933929" cy="58846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9D35B-832D-4906-A16D-C0B647BC1414}">
      <dsp:nvSpPr>
        <dsp:cNvPr id="0" name=""/>
        <dsp:cNvSpPr/>
      </dsp:nvSpPr>
      <dsp:spPr>
        <a:xfrm>
          <a:off x="178009" y="3075135"/>
          <a:ext cx="323653" cy="3236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D2599-E0B3-4851-80CB-1DE681C26D2A}">
      <dsp:nvSpPr>
        <dsp:cNvPr id="0" name=""/>
        <dsp:cNvSpPr/>
      </dsp:nvSpPr>
      <dsp:spPr>
        <a:xfrm>
          <a:off x="679672" y="2942732"/>
          <a:ext cx="2670268" cy="58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79" tIns="62279" rIns="62279" bIns="6227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/>
              <a:cs typeface="Arial"/>
            </a:rPr>
            <a:t>28th February 2026</a:t>
          </a:r>
        </a:p>
      </dsp:txBody>
      <dsp:txXfrm>
        <a:off x="679672" y="2942732"/>
        <a:ext cx="2670268" cy="588460"/>
      </dsp:txXfrm>
    </dsp:sp>
    <dsp:sp modelId="{A10606BD-A214-42CD-9250-5494B78BFD80}">
      <dsp:nvSpPr>
        <dsp:cNvPr id="0" name=""/>
        <dsp:cNvSpPr/>
      </dsp:nvSpPr>
      <dsp:spPr>
        <a:xfrm>
          <a:off x="3349940" y="2942732"/>
          <a:ext cx="2583988" cy="58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79" tIns="62279" rIns="62279" bIns="6227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/>
              <a:cs typeface="Arial"/>
            </a:rPr>
            <a:t>Deadline for all purchases</a:t>
          </a:r>
        </a:p>
      </dsp:txBody>
      <dsp:txXfrm>
        <a:off x="3349940" y="2942732"/>
        <a:ext cx="2583988" cy="588460"/>
      </dsp:txXfrm>
    </dsp:sp>
    <dsp:sp modelId="{75004730-6620-4B38-ABF3-D6AA5765848B}">
      <dsp:nvSpPr>
        <dsp:cNvPr id="0" name=""/>
        <dsp:cNvSpPr/>
      </dsp:nvSpPr>
      <dsp:spPr>
        <a:xfrm>
          <a:off x="0" y="3678308"/>
          <a:ext cx="5933929" cy="58846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CED2C-ABC6-4065-B37A-A4C63866BB87}">
      <dsp:nvSpPr>
        <dsp:cNvPr id="0" name=""/>
        <dsp:cNvSpPr/>
      </dsp:nvSpPr>
      <dsp:spPr>
        <a:xfrm>
          <a:off x="178009" y="3810712"/>
          <a:ext cx="323653" cy="3236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CBC1E-44AD-4D94-AB0F-90F533F9316B}">
      <dsp:nvSpPr>
        <dsp:cNvPr id="0" name=""/>
        <dsp:cNvSpPr/>
      </dsp:nvSpPr>
      <dsp:spPr>
        <a:xfrm>
          <a:off x="679672" y="3678308"/>
          <a:ext cx="2670268" cy="58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79" tIns="62279" rIns="62279" bIns="6227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/>
              <a:cs typeface="Arial"/>
            </a:rPr>
            <a:t>28th February 2026</a:t>
          </a:r>
        </a:p>
      </dsp:txBody>
      <dsp:txXfrm>
        <a:off x="679672" y="3678308"/>
        <a:ext cx="2670268" cy="588460"/>
      </dsp:txXfrm>
    </dsp:sp>
    <dsp:sp modelId="{6730A294-871B-4DC6-ACC2-692EC7D8A2FB}">
      <dsp:nvSpPr>
        <dsp:cNvPr id="0" name=""/>
        <dsp:cNvSpPr/>
      </dsp:nvSpPr>
      <dsp:spPr>
        <a:xfrm>
          <a:off x="3349940" y="3678308"/>
          <a:ext cx="2583988" cy="58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79" tIns="62279" rIns="62279" bIns="6227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/>
              <a:cs typeface="Arial"/>
            </a:rPr>
            <a:t>Claim Submission Deadline</a:t>
          </a:r>
        </a:p>
      </dsp:txBody>
      <dsp:txXfrm>
        <a:off x="3349940" y="3678308"/>
        <a:ext cx="2583988" cy="588460"/>
      </dsp:txXfrm>
    </dsp:sp>
    <dsp:sp modelId="{1837BFEC-4CF2-4ACF-8E0F-C933477C3DB0}">
      <dsp:nvSpPr>
        <dsp:cNvPr id="0" name=""/>
        <dsp:cNvSpPr/>
      </dsp:nvSpPr>
      <dsp:spPr>
        <a:xfrm>
          <a:off x="0" y="4413884"/>
          <a:ext cx="5933929" cy="58846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E2E8D-A908-415E-9A48-DED609F9F509}">
      <dsp:nvSpPr>
        <dsp:cNvPr id="0" name=""/>
        <dsp:cNvSpPr/>
      </dsp:nvSpPr>
      <dsp:spPr>
        <a:xfrm>
          <a:off x="178009" y="4546288"/>
          <a:ext cx="323653" cy="32365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4BA8E-E518-4D4A-AAA8-C02B6763B3DB}">
      <dsp:nvSpPr>
        <dsp:cNvPr id="0" name=""/>
        <dsp:cNvSpPr/>
      </dsp:nvSpPr>
      <dsp:spPr>
        <a:xfrm>
          <a:off x="679672" y="4413884"/>
          <a:ext cx="2670268" cy="58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79" tIns="62279" rIns="62279" bIns="6227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/>
              <a:cs typeface="Arial"/>
            </a:rPr>
            <a:t>31 March 2026</a:t>
          </a:r>
        </a:p>
      </dsp:txBody>
      <dsp:txXfrm>
        <a:off x="679672" y="4413884"/>
        <a:ext cx="2670268" cy="588460"/>
      </dsp:txXfrm>
    </dsp:sp>
    <dsp:sp modelId="{05FACF4B-A9F7-4280-A60E-012F9CF1EC11}">
      <dsp:nvSpPr>
        <dsp:cNvPr id="0" name=""/>
        <dsp:cNvSpPr/>
      </dsp:nvSpPr>
      <dsp:spPr>
        <a:xfrm>
          <a:off x="3349940" y="4413884"/>
          <a:ext cx="2583988" cy="58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79" tIns="62279" rIns="62279" bIns="6227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/>
              <a:cs typeface="Arial"/>
            </a:rPr>
            <a:t>Project Completion Deadline</a:t>
          </a:r>
        </a:p>
      </dsp:txBody>
      <dsp:txXfrm>
        <a:off x="3349940" y="4413884"/>
        <a:ext cx="2583988" cy="588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58977-302A-4CC6-A52C-82F57D65EB40}" type="datetimeFigureOut"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5A09D-995A-40FC-B13B-0EBC8E263D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5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A09D-995A-40FC-B13B-0EBC8E263DE0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0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A09D-995A-40FC-B13B-0EBC8E263DE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39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A9556-983B-07D1-8DE4-EB9A656E0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302E9-624C-E626-3414-66F420A982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2A5455-D443-BE4E-084A-8E156ABA9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82F5D-EEC4-5A8F-AC70-03211F9832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A09D-995A-40FC-B13B-0EBC8E263DE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CECF0-6555-80BB-C86B-3D3F1F781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4028F3-1A54-062C-FCFC-13F3FD1123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0CEF87-1456-A423-F0D0-7D46D53DC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15AC5-A1EA-483E-663F-FFB9C0412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A09D-995A-40FC-B13B-0EBC8E263DE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10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67DAB-7AB2-3F87-A1C3-C0ED6632A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E8D3C1-7690-F459-9A6C-C340854F1B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BC58B2-41C8-9512-FC8B-B87C737DD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E0354-033E-CBAA-3E68-DA606EC1C6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A09D-995A-40FC-B13B-0EBC8E263DE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74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0F5BF-905E-FED7-D8EB-5ABD886A3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39F0B4-6AC8-7A27-EBD9-BBF40E2345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5F2A64-709E-0905-BAEC-F394212A2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7F152-6A51-C31D-12AD-64E859ABA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A09D-995A-40FC-B13B-0EBC8E263DE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4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C431F-BFFA-7A30-8B75-F8DA2B74D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56FAE6-C8DE-1070-D68E-D2F3DD836C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511378-E790-A728-ADF9-3B56A1832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02240-6F66-16EB-3EE8-CE10A4184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A09D-995A-40FC-B13B-0EBC8E263DE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07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1BC3F-3D65-17B3-4276-34D853675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2103D1-D9E5-A289-62E3-7F9A253E31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4D9C93-5BE1-4F4B-FD53-2CBFDF873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E5806-807B-63FB-9CD3-F46D21CD5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A09D-995A-40FC-B13B-0EBC8E263DE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87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A09D-995A-40FC-B13B-0EBC8E263DE0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5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0979-F579-4E9B-A675-1F5ABBFF00DB}" type="datetimeFigureOut">
              <a:rPr lang="en-US" dirty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39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76D0F-5A12-4D0A-80B0-1A6122B61E7B}" type="datetimeFigureOut">
              <a:rPr lang="en-US" dirty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0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8C84-89CA-44AB-B0BE-5C91BAF75478}" type="datetimeFigureOut">
              <a:rPr lang="en-US" dirty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7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156E-175E-4DBA-9D21-B772C320F342}" type="datetimeFigureOut">
              <a:rPr lang="en-US" dirty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4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F6E-3D02-4292-95D1-C62B3126321B}" type="datetimeFigureOut">
              <a:rPr lang="en-US" dirty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6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B5ACB-D10C-44A8-9570-124370F4CB38}" type="datetimeFigureOut">
              <a:rPr lang="en-US" dirty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0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84F4-0E7A-4BDE-98C6-AE68FB974645}" type="datetimeFigureOut">
              <a:rPr lang="en-US" dirty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1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F1D8-9801-4C4B-92F3-66C9A863BD74}" type="datetimeFigureOut">
              <a:rPr lang="en-US" dirty="0"/>
              <a:t>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5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E8FD-B23E-4E1A-83EF-0847EBEA0105}" type="datetimeFigureOut">
              <a:rPr lang="en-US" dirty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1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891E-A7C2-465C-AD39-8EDCB0F58E3C}" type="datetimeFigureOut">
              <a:rPr lang="en-US" dirty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3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93E5-AFB6-485C-8E3C-32F92A07875F}" type="datetimeFigureOut">
              <a:rPr lang="en-US" dirty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5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A332BE1-279E-4118-9FE3-7952B079A510}" type="datetimeFigureOut">
              <a:rPr lang="en-US" dirty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herelovehere.org/cgi-bin/generic?instanceID=3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liveherelovehere.knib.app/liveherelovehere/documents/009472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liveherelovehere.org/cgi-bin/generic?instanceID=4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herelovehere.knib.app/liveherelovehere/documents/009472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white flag&#10;&#10;AI-generated content may be incorrect.">
            <a:extLst>
              <a:ext uri="{FF2B5EF4-FFF2-40B4-BE49-F238E27FC236}">
                <a16:creationId xmlns:a16="http://schemas.microsoft.com/office/drawing/2014/main" id="{ED7C2990-1ADE-C391-7180-9547343448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75" b="17137"/>
          <a:stretch>
            <a:fillRect/>
          </a:stretch>
        </p:blipFill>
        <p:spPr>
          <a:xfrm>
            <a:off x="0" y="3794"/>
            <a:ext cx="8231255" cy="6859544"/>
          </a:xfrm>
          <a:prstGeom prst="rect">
            <a:avLst/>
          </a:prstGeom>
        </p:spPr>
      </p:pic>
      <p:pic>
        <p:nvPicPr>
          <p:cNvPr id="10" name="Picture 9" descr="A green and white flag&#10;&#10;AI-generated content may be incorrect.">
            <a:extLst>
              <a:ext uri="{FF2B5EF4-FFF2-40B4-BE49-F238E27FC236}">
                <a16:creationId xmlns:a16="http://schemas.microsoft.com/office/drawing/2014/main" id="{63151066-1D38-335C-1CF2-83E7370607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9" t="-4" r="47472" b="17158"/>
          <a:stretch>
            <a:fillRect/>
          </a:stretch>
        </p:blipFill>
        <p:spPr>
          <a:xfrm>
            <a:off x="8150409" y="3480"/>
            <a:ext cx="4165085" cy="6858077"/>
          </a:xfrm>
          <a:prstGeom prst="rect">
            <a:avLst/>
          </a:prstGeom>
        </p:spPr>
      </p:pic>
      <p:pic>
        <p:nvPicPr>
          <p:cNvPr id="5" name="Picture 4" descr="A white rectangle with green text&#10;&#10;Description automatically generated">
            <a:extLst>
              <a:ext uri="{FF2B5EF4-FFF2-40B4-BE49-F238E27FC236}">
                <a16:creationId xmlns:a16="http://schemas.microsoft.com/office/drawing/2014/main" id="{809C19A7-827C-7F29-0225-56E382999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1084" y="134579"/>
            <a:ext cx="1863407" cy="133421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A373B52-407B-19C0-B4FC-0884FF735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8855" y="4155786"/>
            <a:ext cx="6152962" cy="1718827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"/>
                <a:ea typeface="+mj-lt"/>
                <a:cs typeface="+mj-lt"/>
              </a:rPr>
              <a:t>Q&amp;A</a:t>
            </a:r>
            <a:br>
              <a:rPr lang="en-US" sz="6000" dirty="0">
                <a:solidFill>
                  <a:schemeClr val="bg1"/>
                </a:solidFill>
                <a:latin typeface="Arial"/>
                <a:ea typeface="+mj-lt"/>
                <a:cs typeface="+mj-lt"/>
              </a:rPr>
            </a:br>
            <a:r>
              <a:rPr lang="en-US" sz="6000" dirty="0">
                <a:solidFill>
                  <a:schemeClr val="bg1"/>
                </a:solidFill>
                <a:latin typeface="Arial"/>
                <a:ea typeface="+mj-lt"/>
                <a:cs typeface="+mj-lt"/>
              </a:rPr>
              <a:t>2025</a:t>
            </a:r>
            <a:endParaRPr lang="en-US" dirty="0">
              <a:solidFill>
                <a:schemeClr val="bg1"/>
              </a:solidFill>
              <a:latin typeface="Arial"/>
              <a:ea typeface="+mj-lt"/>
              <a:cs typeface="+mj-lt"/>
            </a:endParaRPr>
          </a:p>
        </p:txBody>
      </p:sp>
      <p:pic>
        <p:nvPicPr>
          <p:cNvPr id="2" name="Picture 1" descr="A green leafy plant with a black background&#10;&#10;AI-generated content may be incorrect.">
            <a:extLst>
              <a:ext uri="{FF2B5EF4-FFF2-40B4-BE49-F238E27FC236}">
                <a16:creationId xmlns:a16="http://schemas.microsoft.com/office/drawing/2014/main" id="{E296D589-18D6-E5A0-9337-C04489192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1660" y="612525"/>
            <a:ext cx="7600071" cy="2206697"/>
          </a:xfrm>
          <a:prstGeom prst="rect">
            <a:avLst/>
          </a:prstGeom>
        </p:spPr>
      </p:pic>
      <p:pic>
        <p:nvPicPr>
          <p:cNvPr id="3" name="Picture 2" descr="A person and child digging&#10;&#10;AI-generated content may be incorrect.">
            <a:extLst>
              <a:ext uri="{FF2B5EF4-FFF2-40B4-BE49-F238E27FC236}">
                <a16:creationId xmlns:a16="http://schemas.microsoft.com/office/drawing/2014/main" id="{79211920-BD03-5D29-F59C-5376046DA7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2544" y="2783884"/>
            <a:ext cx="8208406" cy="1550689"/>
          </a:xfrm>
          <a:prstGeom prst="rect">
            <a:avLst/>
          </a:prstGeom>
        </p:spPr>
      </p:pic>
      <p:pic>
        <p:nvPicPr>
          <p:cNvPr id="6" name="Picture 5" descr="A green grass with a black background&#10;&#10;AI-generated content may be incorrect.">
            <a:extLst>
              <a:ext uri="{FF2B5EF4-FFF2-40B4-BE49-F238E27FC236}">
                <a16:creationId xmlns:a16="http://schemas.microsoft.com/office/drawing/2014/main" id="{C571A7C4-C77A-6B9C-552D-779BD51B51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" y="1364385"/>
            <a:ext cx="12310753" cy="548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6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0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" name="TextBox 3">
            <a:extLst>
              <a:ext uri="{FF2B5EF4-FFF2-40B4-BE49-F238E27FC236}">
                <a16:creationId xmlns:a16="http://schemas.microsoft.com/office/drawing/2014/main" id="{C9A9DE6F-3666-FDD9-0013-1869FC8F6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40918"/>
              </p:ext>
            </p:extLst>
          </p:nvPr>
        </p:nvGraphicFramePr>
        <p:xfrm>
          <a:off x="5734494" y="1214599"/>
          <a:ext cx="5933929" cy="5002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71" name="TextBox 9270">
            <a:extLst>
              <a:ext uri="{FF2B5EF4-FFF2-40B4-BE49-F238E27FC236}">
                <a16:creationId xmlns:a16="http://schemas.microsoft.com/office/drawing/2014/main" id="{B3AE01F2-5D9F-9158-A2BD-F8DD60E41D33}"/>
              </a:ext>
            </a:extLst>
          </p:cNvPr>
          <p:cNvSpPr txBox="1"/>
          <p:nvPr/>
        </p:nvSpPr>
        <p:spPr>
          <a:xfrm>
            <a:off x="5739365" y="6365634"/>
            <a:ext cx="39579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Arial"/>
                <a:cs typeface="Arial"/>
              </a:rPr>
              <a:t>*Subject to assessment outcomes</a:t>
            </a:r>
          </a:p>
        </p:txBody>
      </p:sp>
      <p:sp>
        <p:nvSpPr>
          <p:cNvPr id="9239" name="Title 1">
            <a:extLst>
              <a:ext uri="{FF2B5EF4-FFF2-40B4-BE49-F238E27FC236}">
                <a16:creationId xmlns:a16="http://schemas.microsoft.com/office/drawing/2014/main" id="{0793A5B0-C122-6E58-F609-A2BA9F5747EF}"/>
              </a:ext>
            </a:extLst>
          </p:cNvPr>
          <p:cNvSpPr>
            <a:spLocks noGrp="1"/>
          </p:cNvSpPr>
          <p:nvPr/>
        </p:nvSpPr>
        <p:spPr>
          <a:xfrm>
            <a:off x="5739960" y="351521"/>
            <a:ext cx="3515801" cy="791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3600" b="1">
                <a:solidFill>
                  <a:schemeClr val="bg1"/>
                </a:solidFill>
                <a:latin typeface="Arial"/>
                <a:cs typeface="Arial"/>
              </a:rPr>
              <a:t>Key dates: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1769" name="Picture 11768" descr="A butterfly on a flower&#10;&#10;Description automatically generated">
            <a:extLst>
              <a:ext uri="{FF2B5EF4-FFF2-40B4-BE49-F238E27FC236}">
                <a16:creationId xmlns:a16="http://schemas.microsoft.com/office/drawing/2014/main" id="{52E1AE88-596B-6ECE-F3E9-9A417792195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0782" r="26708" b="-2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8228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E7A915-7B47-8769-E1B2-9E98EA12D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een grass with a black background&#10;&#10;AI-generated content may be incorrect.">
            <a:extLst>
              <a:ext uri="{FF2B5EF4-FFF2-40B4-BE49-F238E27FC236}">
                <a16:creationId xmlns:a16="http://schemas.microsoft.com/office/drawing/2014/main" id="{A2595ACF-D2FC-7C47-1CA6-5EC4268B9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765"/>
            <a:ext cx="12310753" cy="5489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60195E-E7F2-CCFA-1F2E-22D16387910E}"/>
              </a:ext>
            </a:extLst>
          </p:cNvPr>
          <p:cNvSpPr txBox="1"/>
          <p:nvPr/>
        </p:nvSpPr>
        <p:spPr>
          <a:xfrm>
            <a:off x="1499682" y="2107386"/>
            <a:ext cx="6714393" cy="3161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Arial"/>
              <a:buChar char="•"/>
            </a:pPr>
            <a:r>
              <a:rPr lang="en-US" sz="2200">
                <a:latin typeface="Arial"/>
                <a:cs typeface="Arial"/>
              </a:rPr>
              <a:t>Resources to support your project can be found on the </a:t>
            </a:r>
            <a:r>
              <a:rPr lang="en-US" sz="2200">
                <a:latin typeface="Arial"/>
                <a:cs typeface="Arial"/>
                <a:hlinkClick r:id="rId3"/>
              </a:rPr>
              <a:t>Live Here Love Here website</a:t>
            </a:r>
            <a:r>
              <a:rPr lang="en-US" sz="2200">
                <a:latin typeface="Arial"/>
                <a:cs typeface="Arial"/>
              </a:rPr>
              <a:t>.</a:t>
            </a:r>
            <a:endParaRPr lang="en-US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117573"/>
              </a:buClr>
              <a:buSzPct val="80000"/>
              <a:buFont typeface="Arial"/>
              <a:buChar char="•"/>
            </a:pPr>
            <a:endParaRPr lang="en-US" sz="220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117573"/>
              </a:buClr>
              <a:buSzPct val="80000"/>
              <a:buFont typeface="Arial"/>
              <a:buChar char="•"/>
            </a:pPr>
            <a:r>
              <a:rPr lang="en-US" sz="2200">
                <a:latin typeface="Arial"/>
                <a:cs typeface="Arial"/>
              </a:rPr>
              <a:t>FAQ’s and biodiversity resources are on website to support you with your project delivery.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117573"/>
              </a:buClr>
              <a:buSzPct val="80000"/>
            </a:pPr>
            <a:endParaRPr lang="en-US" sz="220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Arial"/>
              <a:buChar char="•"/>
            </a:pPr>
            <a:r>
              <a:rPr lang="en-US" sz="2200">
                <a:latin typeface="Arial"/>
                <a:cs typeface="Arial"/>
              </a:rPr>
              <a:t>Please re-read the </a:t>
            </a:r>
            <a:r>
              <a:rPr lang="en-US" sz="2200">
                <a:latin typeface="Arial"/>
                <a:cs typeface="Arial"/>
                <a:hlinkClick r:id="rId4"/>
              </a:rPr>
              <a:t>Guidance Notes</a:t>
            </a:r>
            <a:r>
              <a:rPr lang="en-US" sz="2200">
                <a:latin typeface="Arial"/>
                <a:cs typeface="Arial"/>
              </a:rPr>
              <a:t> and FAQ's carefully.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B694BD-77B7-74E7-B937-29C4F4F9DF95}"/>
              </a:ext>
            </a:extLst>
          </p:cNvPr>
          <p:cNvSpPr>
            <a:spLocks noGrp="1"/>
          </p:cNvSpPr>
          <p:nvPr/>
        </p:nvSpPr>
        <p:spPr>
          <a:xfrm>
            <a:off x="1502642" y="1001365"/>
            <a:ext cx="5521136" cy="791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3600" b="1">
                <a:solidFill>
                  <a:srgbClr val="226041"/>
                </a:solidFill>
                <a:latin typeface="Arial"/>
                <a:cs typeface="Arial"/>
              </a:rPr>
              <a:t>Further support</a:t>
            </a:r>
          </a:p>
        </p:txBody>
      </p:sp>
      <p:pic>
        <p:nvPicPr>
          <p:cNvPr id="3" name="Picture 2" descr="A green leafy plant with a black background&#10;&#10;AI-generated content may be incorrect.">
            <a:extLst>
              <a:ext uri="{FF2B5EF4-FFF2-40B4-BE49-F238E27FC236}">
                <a16:creationId xmlns:a16="http://schemas.microsoft.com/office/drawing/2014/main" id="{7A8FE428-9CDB-B210-280D-DEC18B2F4AF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2318"/>
          <a:stretch>
            <a:fillRect/>
          </a:stretch>
        </p:blipFill>
        <p:spPr>
          <a:xfrm>
            <a:off x="9408309" y="167199"/>
            <a:ext cx="2642182" cy="137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60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5C9678-F3C7-1B36-83B1-2E96C9D322C3}"/>
              </a:ext>
            </a:extLst>
          </p:cNvPr>
          <p:cNvSpPr>
            <a:spLocks noGrp="1"/>
          </p:cNvSpPr>
          <p:nvPr/>
        </p:nvSpPr>
        <p:spPr>
          <a:xfrm>
            <a:off x="1009651" y="779849"/>
            <a:ext cx="5032909" cy="764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3600" b="1">
                <a:solidFill>
                  <a:srgbClr val="226041"/>
                </a:solidFill>
                <a:latin typeface="Arial"/>
                <a:cs typeface="Arial"/>
              </a:rPr>
              <a:t>Small Grants Scheme </a:t>
            </a:r>
            <a:endParaRPr lang="en-US" sz="3600" b="1">
              <a:solidFill>
                <a:srgbClr val="107574"/>
              </a:solidFill>
              <a:latin typeface="Arial"/>
              <a:cs typeface="Arial"/>
            </a:endParaRPr>
          </a:p>
        </p:txBody>
      </p:sp>
      <p:pic>
        <p:nvPicPr>
          <p:cNvPr id="8" name="Picture 7" descr="A green grass with a black background&#10;&#10;AI-generated content may be incorrect.">
            <a:extLst>
              <a:ext uri="{FF2B5EF4-FFF2-40B4-BE49-F238E27FC236}">
                <a16:creationId xmlns:a16="http://schemas.microsoft.com/office/drawing/2014/main" id="{7AC2EBF2-6A41-5D7F-A27E-DF4DA8C3E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1765"/>
            <a:ext cx="12310753" cy="5489821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D24D8106-5D43-EF1B-5801-A1A539F82E1B}"/>
              </a:ext>
            </a:extLst>
          </p:cNvPr>
          <p:cNvSpPr txBox="1"/>
          <p:nvPr/>
        </p:nvSpPr>
        <p:spPr>
          <a:xfrm>
            <a:off x="1009651" y="1540684"/>
            <a:ext cx="9804097" cy="415498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200" spc="-50">
                <a:latin typeface="Arial"/>
                <a:cs typeface="Calibri"/>
              </a:rPr>
              <a:t>An incredible opportunity for communities to apply for a grant between </a:t>
            </a:r>
            <a:r>
              <a:rPr lang="en-US" sz="2200" b="1" spc="-50">
                <a:latin typeface="Arial"/>
                <a:cs typeface="Calibri"/>
              </a:rPr>
              <a:t>£500 to £3000 </a:t>
            </a:r>
            <a:r>
              <a:rPr lang="en-US" sz="2200" spc="-50">
                <a:latin typeface="Arial"/>
                <a:cs typeface="Calibri"/>
              </a:rPr>
              <a:t>to improve their environment and promote a cleaner, green and safer place to live.</a:t>
            </a:r>
            <a:endParaRPr lang="en-US" sz="22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200" spc="-50">
              <a:latin typeface="Arial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200" spc="-50">
                <a:latin typeface="Arial"/>
                <a:cs typeface="Arial"/>
              </a:rPr>
              <a:t>Aimed at promoting civic pride and improving the environmental quality of shared community spaces.</a:t>
            </a:r>
            <a:endParaRPr lang="en-US"/>
          </a:p>
          <a:p>
            <a:pPr marL="342900" indent="-342900">
              <a:buFont typeface="Arial"/>
              <a:buChar char="•"/>
            </a:pPr>
            <a:endParaRPr lang="en-US" sz="2200" spc="-5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spc="-50">
                <a:latin typeface="Arial"/>
                <a:cs typeface="Arial"/>
              </a:rPr>
              <a:t>Empowers volunteers to transform shared greenspaces for the benefit of the community and the environment.</a:t>
            </a:r>
            <a:endParaRPr lang="en-US"/>
          </a:p>
          <a:p>
            <a:pPr marL="342900" indent="-342900">
              <a:buFont typeface="Arial"/>
              <a:buChar char="•"/>
            </a:pPr>
            <a:endParaRPr lang="en-US" sz="2200" spc="-5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200" spc="-50">
                <a:latin typeface="Arial"/>
                <a:cs typeface="Arial"/>
              </a:rPr>
              <a:t>Funded by 10 Local Councils, NIHE, Belfast Harbour, and supported by Keep Northern Ireland Beautiful.</a:t>
            </a:r>
          </a:p>
        </p:txBody>
      </p:sp>
      <p:pic>
        <p:nvPicPr>
          <p:cNvPr id="3" name="Picture 2" descr="A green leafy plant with a black background&#10;&#10;AI-generated content may be incorrect.">
            <a:extLst>
              <a:ext uri="{FF2B5EF4-FFF2-40B4-BE49-F238E27FC236}">
                <a16:creationId xmlns:a16="http://schemas.microsoft.com/office/drawing/2014/main" id="{D305B7F4-A464-C153-3B07-FFC8292B65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318"/>
          <a:stretch>
            <a:fillRect/>
          </a:stretch>
        </p:blipFill>
        <p:spPr>
          <a:xfrm>
            <a:off x="9408309" y="167199"/>
            <a:ext cx="2642182" cy="137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53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7DFEDA-918A-03D0-B38E-207DB44F3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grass with a black background&#10;&#10;AI-generated content may be incorrect.">
            <a:extLst>
              <a:ext uri="{FF2B5EF4-FFF2-40B4-BE49-F238E27FC236}">
                <a16:creationId xmlns:a16="http://schemas.microsoft.com/office/drawing/2014/main" id="{BF47DA2C-9045-947A-0B17-3C3B5E9A8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1765"/>
            <a:ext cx="12310753" cy="54898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01BD201-AA43-1628-D7F7-F8F9CD4149FE}"/>
              </a:ext>
            </a:extLst>
          </p:cNvPr>
          <p:cNvSpPr>
            <a:spLocks noGrp="1"/>
          </p:cNvSpPr>
          <p:nvPr/>
        </p:nvSpPr>
        <p:spPr>
          <a:xfrm>
            <a:off x="989831" y="490066"/>
            <a:ext cx="4396554" cy="84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3600" b="1">
                <a:solidFill>
                  <a:srgbClr val="226041"/>
                </a:solidFill>
                <a:latin typeface="Arial"/>
                <a:cs typeface="Arial"/>
              </a:rPr>
              <a:t>Aims &amp; Objectives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52E57D8-E12C-42F9-8253-DB2AA344E204}"/>
              </a:ext>
            </a:extLst>
          </p:cNvPr>
          <p:cNvSpPr>
            <a:spLocks noGrp="1"/>
          </p:cNvSpPr>
          <p:nvPr/>
        </p:nvSpPr>
        <p:spPr>
          <a:xfrm>
            <a:off x="992738" y="1321339"/>
            <a:ext cx="10191210" cy="4393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>
                <a:solidFill>
                  <a:schemeClr val="tx1"/>
                </a:solidFill>
                <a:latin typeface="Arial"/>
                <a:cs typeface="Arial"/>
              </a:rPr>
              <a:t>Projects must meet one or more of the following  objectives: </a:t>
            </a:r>
          </a:p>
          <a:p>
            <a:pPr marL="342900" indent="-342900" algn="l">
              <a:buFont typeface="Arial" charset="2"/>
              <a:buChar char="•"/>
            </a:pPr>
            <a:r>
              <a:rPr lang="en-US" sz="2200">
                <a:solidFill>
                  <a:schemeClr val="tx1"/>
                </a:solidFill>
                <a:latin typeface="Arial"/>
                <a:cs typeface="Arial"/>
              </a:rPr>
              <a:t>Contribute to the development of civic pride within a community</a:t>
            </a:r>
          </a:p>
          <a:p>
            <a:pPr marL="342900" indent="-342900" algn="l">
              <a:buFont typeface="Arial" charset="2"/>
              <a:buChar char="•"/>
            </a:pPr>
            <a:r>
              <a:rPr lang="en-US" sz="2200">
                <a:solidFill>
                  <a:schemeClr val="tx1"/>
                </a:solidFill>
                <a:latin typeface="Arial"/>
                <a:cs typeface="Arial"/>
              </a:rPr>
              <a:t>Enhance the environmental management of a local area </a:t>
            </a:r>
          </a:p>
          <a:p>
            <a:pPr marL="342900" indent="-342900" algn="l">
              <a:buFont typeface="Arial" charset="2"/>
              <a:buChar char="•"/>
            </a:pPr>
            <a:r>
              <a:rPr lang="en-US" sz="2200">
                <a:solidFill>
                  <a:schemeClr val="tx1"/>
                </a:solidFill>
                <a:latin typeface="Arial"/>
                <a:cs typeface="Arial"/>
              </a:rPr>
              <a:t>Improve the health and wellbeing of communities whilst helping to improve and/or maintain public spaces</a:t>
            </a:r>
          </a:p>
          <a:p>
            <a:pPr marL="342900" indent="-342900" algn="l">
              <a:buFont typeface="Arial" charset="2"/>
              <a:buChar char="•"/>
            </a:pPr>
            <a:r>
              <a:rPr lang="en-US" sz="2200">
                <a:solidFill>
                  <a:schemeClr val="tx1"/>
                </a:solidFill>
                <a:latin typeface="Arial"/>
                <a:cs typeface="Arial"/>
              </a:rPr>
              <a:t>Improve the quality of the local environment by reducing littering and dog fouling through community action</a:t>
            </a:r>
          </a:p>
          <a:p>
            <a:pPr marL="342900" indent="-342900" algn="l">
              <a:buFont typeface="Arial" charset="2"/>
              <a:buChar char="•"/>
            </a:pPr>
            <a:r>
              <a:rPr lang="en-US" sz="2200">
                <a:solidFill>
                  <a:schemeClr val="tx1"/>
                </a:solidFill>
                <a:latin typeface="Arial"/>
                <a:cs typeface="Arial"/>
              </a:rPr>
              <a:t>Support environmentally focused actions that help support people impacted through reduced contact with society</a:t>
            </a:r>
          </a:p>
          <a:p>
            <a:pPr marL="342900" indent="-342900" algn="l">
              <a:buFont typeface="Arial" charset="2"/>
              <a:buChar char="•"/>
            </a:pPr>
            <a:r>
              <a:rPr lang="en-US" sz="2200">
                <a:solidFill>
                  <a:schemeClr val="tx1"/>
                </a:solidFill>
                <a:latin typeface="Arial"/>
                <a:cs typeface="Arial"/>
              </a:rPr>
              <a:t>Relate to environmental improvement in coastal areas or inland waterways</a:t>
            </a:r>
          </a:p>
        </p:txBody>
      </p:sp>
      <p:pic>
        <p:nvPicPr>
          <p:cNvPr id="5" name="Picture 4" descr="A green leafy plant with a black background&#10;&#10;AI-generated content may be incorrect.">
            <a:extLst>
              <a:ext uri="{FF2B5EF4-FFF2-40B4-BE49-F238E27FC236}">
                <a16:creationId xmlns:a16="http://schemas.microsoft.com/office/drawing/2014/main" id="{949A21DD-5BDF-353B-782A-07273F2BE2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318"/>
          <a:stretch>
            <a:fillRect/>
          </a:stretch>
        </p:blipFill>
        <p:spPr>
          <a:xfrm>
            <a:off x="9408309" y="167199"/>
            <a:ext cx="2642182" cy="137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4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CE43DC-4E88-30E7-DD91-263C6A9E7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login form&#10;&#10;Description automatically generated">
            <a:extLst>
              <a:ext uri="{FF2B5EF4-FFF2-40B4-BE49-F238E27FC236}">
                <a16:creationId xmlns:a16="http://schemas.microsoft.com/office/drawing/2014/main" id="{31F896BE-C628-B578-392B-4DD1C6C7F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0612" t="5944" r="9964" b="7343"/>
          <a:stretch/>
        </p:blipFill>
        <p:spPr>
          <a:xfrm>
            <a:off x="818297" y="1950458"/>
            <a:ext cx="3859831" cy="4273839"/>
          </a:xfrm>
          <a:prstGeom prst="rect">
            <a:avLst/>
          </a:prstGeom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98F6238-098A-BBF4-CF27-FEB02F5E7B1B}"/>
              </a:ext>
            </a:extLst>
          </p:cNvPr>
          <p:cNvSpPr txBox="1"/>
          <p:nvPr/>
        </p:nvSpPr>
        <p:spPr>
          <a:xfrm>
            <a:off x="4946867" y="938944"/>
            <a:ext cx="6435781" cy="56046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spc="-50">
                <a:latin typeface="Arial"/>
                <a:cs typeface="Arial"/>
              </a:rPr>
              <a:t>Create a login using your email address and a password.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-50">
                <a:latin typeface="Arial"/>
                <a:cs typeface="Arial"/>
              </a:rPr>
              <a:t>This must be the person who is responsible for the project and the grant award.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-50">
                <a:latin typeface="Arial"/>
                <a:cs typeface="Arial"/>
              </a:rPr>
              <a:t>Complete the Eligibility form and submit. If this states you are ineligible, your answer to these questions have prompted this. If you believe you are eligible, try the checker again. </a:t>
            </a:r>
            <a:r>
              <a:rPr lang="en-US" sz="2000" b="1" spc="-50">
                <a:latin typeface="Arial"/>
                <a:cs typeface="Arial"/>
              </a:rPr>
              <a:t>We are unable to advise on specific responses to this form.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-50">
                <a:latin typeface="Arial"/>
                <a:cs typeface="Arial"/>
              </a:rPr>
              <a:t>Eligible – you can move on to complete your application.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-50">
                <a:latin typeface="Arial"/>
                <a:cs typeface="Arial"/>
              </a:rPr>
              <a:t>Read the </a:t>
            </a:r>
            <a:r>
              <a:rPr lang="en-US" sz="2000" b="1" spc="-50">
                <a:latin typeface="Arial"/>
                <a:cs typeface="Arial"/>
              </a:rPr>
              <a:t>Guidance Notes</a:t>
            </a:r>
            <a:r>
              <a:rPr lang="en-US" sz="2000" spc="-50">
                <a:latin typeface="Arial"/>
                <a:cs typeface="Arial"/>
              </a:rPr>
              <a:t> carefully and ensure you are answering the questions correctly.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-50">
                <a:latin typeface="Arial"/>
                <a:cs typeface="Arial"/>
              </a:rPr>
              <a:t>Once your application is submitted it cannot be changed and will be assessed based on the information provided.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>
              <a:solidFill>
                <a:schemeClr val="bg2">
                  <a:lumMod val="1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E5B3AC-727F-1500-6C01-523D1FE08A12}"/>
              </a:ext>
            </a:extLst>
          </p:cNvPr>
          <p:cNvSpPr>
            <a:spLocks noGrp="1"/>
          </p:cNvSpPr>
          <p:nvPr/>
        </p:nvSpPr>
        <p:spPr>
          <a:xfrm>
            <a:off x="990081" y="790707"/>
            <a:ext cx="3336113" cy="1254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3600" b="1" dirty="0">
                <a:solidFill>
                  <a:srgbClr val="226041"/>
                </a:solidFill>
                <a:latin typeface="Arial"/>
                <a:cs typeface="Arial"/>
              </a:rPr>
              <a:t>Apply via Submittable</a:t>
            </a:r>
          </a:p>
        </p:txBody>
      </p:sp>
    </p:spTree>
    <p:extLst>
      <p:ext uri="{BB962C8B-B14F-4D97-AF65-F5344CB8AC3E}">
        <p14:creationId xmlns:p14="http://schemas.microsoft.com/office/powerpoint/2010/main" val="9552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A17B23-F095-B914-288E-80A462517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B77B1D2-D073-E701-833B-2AEE21147C56}"/>
              </a:ext>
            </a:extLst>
          </p:cNvPr>
          <p:cNvSpPr>
            <a:spLocks noGrp="1"/>
          </p:cNvSpPr>
          <p:nvPr/>
        </p:nvSpPr>
        <p:spPr>
          <a:xfrm>
            <a:off x="850836" y="1276745"/>
            <a:ext cx="7362760" cy="44953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>
                <a:solidFill>
                  <a:schemeClr val="tx1"/>
                </a:solidFill>
                <a:latin typeface="Arial"/>
                <a:ea typeface="+mn-lt"/>
                <a:cs typeface="+mn-lt"/>
              </a:rPr>
              <a:t>Your group must either manage and/or own a publicly accessible space, or, if not, have a clearly defined role in its management, formally agreed upon with the landowner. For the purposes of this Scheme, school, church and sports grounds are considered public open spaces.</a:t>
            </a:r>
            <a:endParaRPr lang="en-US" sz="2000">
              <a:solidFill>
                <a:schemeClr val="tx1"/>
              </a:solidFill>
              <a:latin typeface="Arial"/>
            </a:endParaRPr>
          </a:p>
          <a:p>
            <a:pPr algn="l"/>
            <a:endParaRPr lang="en-US" sz="2000">
              <a:solidFill>
                <a:schemeClr val="tx1"/>
              </a:solidFill>
              <a:latin typeface="Neue Haas Grotesk Text Pro"/>
              <a:cs typeface="Arial"/>
            </a:endParaRPr>
          </a:p>
          <a:p>
            <a:pPr algn="l"/>
            <a:r>
              <a:rPr lang="en-US" sz="2000" b="1">
                <a:solidFill>
                  <a:schemeClr val="tx1"/>
                </a:solidFill>
                <a:latin typeface="Arial"/>
                <a:cs typeface="Arial"/>
              </a:rPr>
              <a:t>Applications are welcome from: </a:t>
            </a:r>
            <a:endParaRPr lang="en-US" sz="20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>
              <a:buClr>
                <a:schemeClr val="accent1"/>
              </a:buClr>
              <a:buFont typeface="Arial" charset="2"/>
              <a:buChar char="•"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Volunteer and community groups (including non-constituted) </a:t>
            </a:r>
          </a:p>
          <a:p>
            <a:pPr marL="342900" indent="-342900" algn="l">
              <a:buClr>
                <a:schemeClr val="accent1"/>
              </a:buClr>
              <a:buFont typeface="Arial" charset="2"/>
              <a:buChar char="•"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Youth groups, sports clubs, churches </a:t>
            </a:r>
          </a:p>
          <a:p>
            <a:pPr marL="342900" indent="-342900" algn="l">
              <a:buClr>
                <a:schemeClr val="accent1"/>
              </a:buClr>
              <a:buFont typeface="Arial" charset="2"/>
              <a:buChar char="•"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All schools and third-level education </a:t>
            </a:r>
            <a:r>
              <a:rPr lang="en-US" sz="2000" err="1">
                <a:solidFill>
                  <a:schemeClr val="tx1"/>
                </a:solidFill>
                <a:latin typeface="Arial"/>
                <a:cs typeface="Arial"/>
              </a:rPr>
              <a:t>organisations</a:t>
            </a:r>
            <a:endParaRPr lang="en-US" sz="20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>
              <a:buClr>
                <a:schemeClr val="accent1"/>
              </a:buClr>
              <a:buFont typeface="Arial" charset="2"/>
              <a:buChar char="•"/>
            </a:pPr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Not-for-Profit </a:t>
            </a:r>
            <a:r>
              <a:rPr lang="en-US" sz="2000" err="1">
                <a:solidFill>
                  <a:schemeClr val="tx1"/>
                </a:solidFill>
                <a:latin typeface="Arial"/>
                <a:cs typeface="Arial"/>
              </a:rPr>
              <a:t>Organisations</a:t>
            </a:r>
            <a:endParaRPr lang="en-US" sz="200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Arial"/>
                <a:cs typeface="Arial"/>
              </a:rPr>
              <a:t>Previous LHLH grant recipients may apply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00EFA2-F973-C7E9-B25F-09DF9D1FC7C7}"/>
              </a:ext>
            </a:extLst>
          </p:cNvPr>
          <p:cNvSpPr>
            <a:spLocks noGrp="1"/>
          </p:cNvSpPr>
          <p:nvPr/>
        </p:nvSpPr>
        <p:spPr>
          <a:xfrm>
            <a:off x="850836" y="435994"/>
            <a:ext cx="4396554" cy="84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3600" b="1" dirty="0">
                <a:solidFill>
                  <a:srgbClr val="226041"/>
                </a:solidFill>
                <a:latin typeface="Arial"/>
                <a:cs typeface="Arial"/>
              </a:rPr>
              <a:t>Who's it for?</a:t>
            </a:r>
          </a:p>
        </p:txBody>
      </p:sp>
      <p:pic>
        <p:nvPicPr>
          <p:cNvPr id="5" name="Picture 4" descr="A green leafy plant with a black background&#10;&#10;AI-generated content may be incorrect.">
            <a:extLst>
              <a:ext uri="{FF2B5EF4-FFF2-40B4-BE49-F238E27FC236}">
                <a16:creationId xmlns:a16="http://schemas.microsoft.com/office/drawing/2014/main" id="{D306F767-D968-5212-2B18-4DA05BBABC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318"/>
          <a:stretch>
            <a:fillRect/>
          </a:stretch>
        </p:blipFill>
        <p:spPr>
          <a:xfrm>
            <a:off x="9408309" y="167199"/>
            <a:ext cx="2642182" cy="1375426"/>
          </a:xfrm>
          <a:prstGeom prst="rect">
            <a:avLst/>
          </a:prstGeom>
        </p:spPr>
      </p:pic>
      <p:pic>
        <p:nvPicPr>
          <p:cNvPr id="2" name="Picture 1" descr="A group of people holding up cut out flowers&#10;&#10;AI-generated content may be incorrect.">
            <a:extLst>
              <a:ext uri="{FF2B5EF4-FFF2-40B4-BE49-F238E27FC236}">
                <a16:creationId xmlns:a16="http://schemas.microsoft.com/office/drawing/2014/main" id="{4434CDFB-C9CD-576D-E87F-7C5897467E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090" r="12803" b="-66"/>
          <a:stretch>
            <a:fillRect/>
          </a:stretch>
        </p:blipFill>
        <p:spPr>
          <a:xfrm>
            <a:off x="8391064" y="2947768"/>
            <a:ext cx="3456491" cy="31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8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43438F-936D-6738-1E45-8A6C313ED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grass with a black background&#10;&#10;AI-generated content may be incorrect.">
            <a:extLst>
              <a:ext uri="{FF2B5EF4-FFF2-40B4-BE49-F238E27FC236}">
                <a16:creationId xmlns:a16="http://schemas.microsoft.com/office/drawing/2014/main" id="{5FF6FC25-6396-B7CD-E940-7AB5AABEA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1765"/>
            <a:ext cx="12310753" cy="5489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2AB355-B8D9-5A4B-BE47-52B932360141}"/>
              </a:ext>
            </a:extLst>
          </p:cNvPr>
          <p:cNvSpPr txBox="1"/>
          <p:nvPr/>
        </p:nvSpPr>
        <p:spPr>
          <a:xfrm>
            <a:off x="1107869" y="1558215"/>
            <a:ext cx="10099302" cy="3860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>
                <a:latin typeface="Arial"/>
                <a:cs typeface="Arial"/>
              </a:rPr>
              <a:t>Grants available between £500 - £3,000</a:t>
            </a:r>
            <a:endParaRPr lang="en-US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>
                <a:latin typeface="Arial"/>
                <a:cs typeface="Arial"/>
              </a:rPr>
              <a:t>Non-constituted groups: £1,000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>
                <a:latin typeface="Arial"/>
                <a:cs typeface="Arial"/>
              </a:rPr>
              <a:t>Match funding is not required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>
                <a:latin typeface="Arial"/>
                <a:cs typeface="Arial"/>
              </a:rPr>
              <a:t>The lead volunteer should make the application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>
                <a:latin typeface="Arial"/>
                <a:cs typeface="Arial"/>
              </a:rPr>
              <a:t>A second contact required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>
                <a:latin typeface="Arial"/>
                <a:cs typeface="Arial"/>
              </a:rPr>
              <a:t>Research your costs and provide quotes to benefit your application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>
                <a:latin typeface="Arial"/>
                <a:cs typeface="Arial"/>
              </a:rPr>
              <a:t>70% upfront can be requested if successful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>
                <a:latin typeface="Arial"/>
                <a:cs typeface="Arial"/>
              </a:rPr>
              <a:t>Register and apply through Submittable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200">
                <a:latin typeface="Arial"/>
                <a:cs typeface="Arial"/>
              </a:rPr>
              <a:t>Feedback on unsuccessful applications are not available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D95352-BE35-3AED-8A84-DA708CD80E63}"/>
              </a:ext>
            </a:extLst>
          </p:cNvPr>
          <p:cNvSpPr>
            <a:spLocks noGrp="1"/>
          </p:cNvSpPr>
          <p:nvPr/>
        </p:nvSpPr>
        <p:spPr>
          <a:xfrm>
            <a:off x="1107869" y="541014"/>
            <a:ext cx="4396554" cy="840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3600" b="1">
                <a:solidFill>
                  <a:srgbClr val="226041"/>
                </a:solidFill>
                <a:latin typeface="Arial"/>
                <a:cs typeface="Arial"/>
              </a:rPr>
              <a:t>Key information:</a:t>
            </a:r>
          </a:p>
        </p:txBody>
      </p:sp>
      <p:pic>
        <p:nvPicPr>
          <p:cNvPr id="3" name="Picture 2" descr="A green leafy plant with a black background&#10;&#10;AI-generated content may be incorrect.">
            <a:extLst>
              <a:ext uri="{FF2B5EF4-FFF2-40B4-BE49-F238E27FC236}">
                <a16:creationId xmlns:a16="http://schemas.microsoft.com/office/drawing/2014/main" id="{5B9E5731-92F7-070A-1936-37AFFA109D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318"/>
          <a:stretch>
            <a:fillRect/>
          </a:stretch>
        </p:blipFill>
        <p:spPr>
          <a:xfrm>
            <a:off x="9408309" y="167199"/>
            <a:ext cx="2642182" cy="137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9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13574E-AFAA-01D5-04BD-11F54D49B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garden&#10;&#10;Description automatically generated">
            <a:extLst>
              <a:ext uri="{FF2B5EF4-FFF2-40B4-BE49-F238E27FC236}">
                <a16:creationId xmlns:a16="http://schemas.microsoft.com/office/drawing/2014/main" id="{D397DF7A-D99C-656E-A619-08527D5BDA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61" t="8344" r="7125" b="8380"/>
          <a:stretch>
            <a:fillRect/>
          </a:stretch>
        </p:blipFill>
        <p:spPr>
          <a:xfrm>
            <a:off x="6986174" y="1885840"/>
            <a:ext cx="4594824" cy="4457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46E732-5DD9-75A8-C1B8-52E11676365C}"/>
              </a:ext>
            </a:extLst>
          </p:cNvPr>
          <p:cNvSpPr txBox="1"/>
          <p:nvPr/>
        </p:nvSpPr>
        <p:spPr>
          <a:xfrm>
            <a:off x="1003655" y="2024794"/>
            <a:ext cx="6109609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200" dirty="0">
                <a:latin typeface="Arial"/>
                <a:cs typeface="Arial"/>
              </a:rPr>
              <a:t>Greening up projects </a:t>
            </a:r>
            <a:endParaRPr lang="en-US" sz="22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GB" sz="2200" dirty="0">
                <a:latin typeface="Arial"/>
                <a:cs typeface="Arial"/>
              </a:rPr>
              <a:t>Clean-up projects or litter picks</a:t>
            </a:r>
          </a:p>
          <a:p>
            <a:pPr marL="342900" indent="-342900">
              <a:buFont typeface="Arial"/>
              <a:buChar char="•"/>
            </a:pPr>
            <a:r>
              <a:rPr lang="en-GB" sz="2200" dirty="0">
                <a:latin typeface="Arial"/>
                <a:cs typeface="Arial"/>
              </a:rPr>
              <a:t>Community gardens</a:t>
            </a:r>
          </a:p>
          <a:p>
            <a:pPr marL="342900" indent="-342900">
              <a:buFont typeface="Arial"/>
              <a:buChar char="•"/>
            </a:pPr>
            <a:r>
              <a:rPr lang="en-GB" sz="2200" dirty="0">
                <a:latin typeface="Arial"/>
                <a:cs typeface="Arial"/>
              </a:rPr>
              <a:t>Food growing initiatives </a:t>
            </a:r>
          </a:p>
          <a:p>
            <a:pPr marL="342900" indent="-342900">
              <a:buFont typeface="Arial"/>
              <a:buChar char="•"/>
            </a:pPr>
            <a:r>
              <a:rPr lang="en-GB" sz="2200" dirty="0">
                <a:latin typeface="Arial"/>
                <a:cs typeface="Arial"/>
              </a:rPr>
              <a:t>Supporting biodiversity and wildlife</a:t>
            </a:r>
          </a:p>
          <a:p>
            <a:pPr marL="342900" indent="-342900">
              <a:buFont typeface="Arial"/>
              <a:buChar char="•"/>
            </a:pPr>
            <a:r>
              <a:rPr lang="en-GB" sz="2200" dirty="0">
                <a:latin typeface="Arial"/>
                <a:cs typeface="Arial"/>
              </a:rPr>
              <a:t>Planting for pollinators </a:t>
            </a:r>
          </a:p>
          <a:p>
            <a:pPr marL="342900" indent="-342900">
              <a:buFont typeface="Arial"/>
              <a:buChar char="•"/>
            </a:pPr>
            <a:r>
              <a:rPr lang="en-GB" sz="2200" dirty="0">
                <a:latin typeface="Arial"/>
                <a:cs typeface="Arial"/>
              </a:rPr>
              <a:t>Tools and equipment for community projects</a:t>
            </a:r>
          </a:p>
          <a:p>
            <a:pPr marL="342900" indent="-342900">
              <a:buFont typeface="Arial"/>
              <a:buChar char="•"/>
            </a:pPr>
            <a:endParaRPr lang="en-GB" sz="2200" dirty="0">
              <a:latin typeface="Arial"/>
              <a:cs typeface="Arial"/>
            </a:endParaRPr>
          </a:p>
          <a:p>
            <a:r>
              <a:rPr lang="en-GB" sz="2200" dirty="0">
                <a:latin typeface="Arial"/>
                <a:cs typeface="Arial"/>
              </a:rPr>
              <a:t>For the full list of projects funded in your area in 2024/25 check our website </a:t>
            </a:r>
            <a:r>
              <a:rPr lang="en-GB" sz="2200" dirty="0">
                <a:latin typeface="Arial"/>
                <a:cs typeface="Arial"/>
                <a:hlinkClick r:id="rId4"/>
              </a:rPr>
              <a:t>here</a:t>
            </a:r>
            <a:r>
              <a:rPr lang="en-GB" sz="2200" dirty="0">
                <a:latin typeface="Arial"/>
                <a:cs typeface="Arial"/>
              </a:rPr>
              <a:t>.</a:t>
            </a:r>
          </a:p>
          <a:p>
            <a:endParaRPr lang="en-GB" sz="2200" dirty="0">
              <a:latin typeface="Arial"/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DB95A8-BC44-DA82-C869-3521A3C6BAB9}"/>
              </a:ext>
            </a:extLst>
          </p:cNvPr>
          <p:cNvSpPr>
            <a:spLocks noGrp="1"/>
          </p:cNvSpPr>
          <p:nvPr/>
        </p:nvSpPr>
        <p:spPr>
          <a:xfrm>
            <a:off x="999727" y="935391"/>
            <a:ext cx="7682060" cy="801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3600" b="1" dirty="0">
                <a:solidFill>
                  <a:srgbClr val="226041"/>
                </a:solidFill>
                <a:latin typeface="Arial"/>
                <a:cs typeface="Arial"/>
              </a:rPr>
              <a:t>Types of projects we fund:</a:t>
            </a:r>
          </a:p>
        </p:txBody>
      </p:sp>
      <p:pic>
        <p:nvPicPr>
          <p:cNvPr id="4" name="Picture 3" descr="A green leafy plant with a black background&#10;&#10;AI-generated content may be incorrect.">
            <a:extLst>
              <a:ext uri="{FF2B5EF4-FFF2-40B4-BE49-F238E27FC236}">
                <a16:creationId xmlns:a16="http://schemas.microsoft.com/office/drawing/2014/main" id="{B062BB78-386F-5D3E-79CF-4D94B3F494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2318"/>
          <a:stretch>
            <a:fillRect/>
          </a:stretch>
        </p:blipFill>
        <p:spPr>
          <a:xfrm>
            <a:off x="9408309" y="167199"/>
            <a:ext cx="2642182" cy="137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78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F3F702-2E51-70F7-7BA2-34A5658CF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1" name="Picture 980" descr="A green grass with a black background&#10;&#10;AI-generated content may be incorrect.">
            <a:extLst>
              <a:ext uri="{FF2B5EF4-FFF2-40B4-BE49-F238E27FC236}">
                <a16:creationId xmlns:a16="http://schemas.microsoft.com/office/drawing/2014/main" id="{1BE1280C-B01D-C2D0-5DE5-B89514930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1765"/>
            <a:ext cx="12310753" cy="5489821"/>
          </a:xfrm>
          <a:prstGeom prst="rect">
            <a:avLst/>
          </a:prstGeom>
        </p:spPr>
      </p:pic>
      <p:graphicFrame>
        <p:nvGraphicFramePr>
          <p:cNvPr id="2" name="TextBox 4">
            <a:extLst>
              <a:ext uri="{FF2B5EF4-FFF2-40B4-BE49-F238E27FC236}">
                <a16:creationId xmlns:a16="http://schemas.microsoft.com/office/drawing/2014/main" id="{EC2B9F16-4A93-5AAB-5EFE-70B944B8D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300282"/>
              </p:ext>
            </p:extLst>
          </p:nvPr>
        </p:nvGraphicFramePr>
        <p:xfrm>
          <a:off x="3211468" y="548182"/>
          <a:ext cx="8326592" cy="482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7" name="TextBox 326">
            <a:extLst>
              <a:ext uri="{FF2B5EF4-FFF2-40B4-BE49-F238E27FC236}">
                <a16:creationId xmlns:a16="http://schemas.microsoft.com/office/drawing/2014/main" id="{FEFBA3DA-B091-FBBF-6407-B0368A7C39AA}"/>
              </a:ext>
            </a:extLst>
          </p:cNvPr>
          <p:cNvSpPr txBox="1"/>
          <p:nvPr/>
        </p:nvSpPr>
        <p:spPr>
          <a:xfrm>
            <a:off x="676913" y="552836"/>
            <a:ext cx="2197624" cy="1200329"/>
          </a:xfrm>
          <a:prstGeom prst="rect">
            <a:avLst/>
          </a:prstGeom>
          <a:solidFill>
            <a:srgbClr val="22604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/>
                <a:cs typeface="Arial"/>
              </a:rPr>
              <a:t>We do not fund: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0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B182AD-87E9-D506-D8F1-0945C8A13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grass with a black background&#10;&#10;AI-generated content may be incorrect.">
            <a:extLst>
              <a:ext uri="{FF2B5EF4-FFF2-40B4-BE49-F238E27FC236}">
                <a16:creationId xmlns:a16="http://schemas.microsoft.com/office/drawing/2014/main" id="{6D69F542-1F1B-33B2-34BE-B357CC217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1765"/>
            <a:ext cx="12310753" cy="5489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FF9A91-C6E2-4DA6-AC1E-768ACDC634A6}"/>
              </a:ext>
            </a:extLst>
          </p:cNvPr>
          <p:cNvSpPr txBox="1"/>
          <p:nvPr/>
        </p:nvSpPr>
        <p:spPr>
          <a:xfrm>
            <a:off x="1499682" y="1895183"/>
            <a:ext cx="7911822" cy="3784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  <a:buFont typeface="Arial"/>
              <a:buChar char="•"/>
            </a:pPr>
            <a:r>
              <a:rPr lang="en-US" sz="2200">
                <a:latin typeface="Arial"/>
                <a:cs typeface="Arial"/>
              </a:rPr>
              <a:t>Read the </a:t>
            </a:r>
            <a:r>
              <a:rPr lang="en-US" sz="2200">
                <a:latin typeface="Arial"/>
                <a:cs typeface="Arial"/>
                <a:hlinkClick r:id="rId3"/>
              </a:rPr>
              <a:t>Guidance Notes</a:t>
            </a:r>
            <a:r>
              <a:rPr lang="en-US" sz="2200">
                <a:latin typeface="Arial"/>
                <a:cs typeface="Arial"/>
              </a:rPr>
              <a:t> thoroughly</a:t>
            </a:r>
            <a:endParaRPr lang="en-US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117573"/>
              </a:buClr>
              <a:buSzPct val="80000"/>
              <a:buFont typeface="Arial"/>
              <a:buChar char="•"/>
            </a:pPr>
            <a:r>
              <a:rPr lang="en-US" sz="2200">
                <a:latin typeface="Arial"/>
                <a:cs typeface="Arial"/>
              </a:rPr>
              <a:t>Tell us </a:t>
            </a:r>
            <a:r>
              <a:rPr lang="en-US" sz="2200" b="1">
                <a:latin typeface="Arial"/>
                <a:cs typeface="Arial"/>
              </a:rPr>
              <a:t>why </a:t>
            </a:r>
            <a:r>
              <a:rPr lang="en-US" sz="2200">
                <a:latin typeface="Arial"/>
                <a:cs typeface="Arial"/>
              </a:rPr>
              <a:t>the project is needed, </a:t>
            </a:r>
            <a:r>
              <a:rPr lang="en-US" sz="2200" b="1">
                <a:latin typeface="Arial"/>
                <a:cs typeface="Arial"/>
              </a:rPr>
              <a:t>who </a:t>
            </a:r>
            <a:r>
              <a:rPr lang="en-US" sz="2200">
                <a:latin typeface="Arial"/>
                <a:cs typeface="Arial"/>
              </a:rPr>
              <a:t>will benefit, and </a:t>
            </a:r>
            <a:r>
              <a:rPr lang="en-US" sz="2200" b="1">
                <a:latin typeface="Arial"/>
                <a:cs typeface="Arial"/>
              </a:rPr>
              <a:t>how </a:t>
            </a:r>
            <a:r>
              <a:rPr lang="en-US" sz="2200">
                <a:latin typeface="Arial"/>
                <a:cs typeface="Arial"/>
              </a:rPr>
              <a:t>it will happen!</a:t>
            </a:r>
            <a:endParaRPr lang="en-US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117573"/>
              </a:buClr>
              <a:buSzPct val="80000"/>
              <a:buFont typeface="Arial"/>
              <a:buChar char="•"/>
            </a:pPr>
            <a:r>
              <a:rPr lang="en-US" sz="2200">
                <a:latin typeface="Arial"/>
                <a:cs typeface="Arial"/>
              </a:rPr>
              <a:t>Have a well-thought-out project timeline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117573"/>
              </a:buClr>
              <a:buSzPct val="80000"/>
              <a:buFont typeface="Arial"/>
              <a:buChar char="•"/>
            </a:pPr>
            <a:r>
              <a:rPr lang="en-US" sz="2200">
                <a:latin typeface="Arial"/>
                <a:cs typeface="Arial"/>
              </a:rPr>
              <a:t>Research your budget!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117573"/>
              </a:buClr>
              <a:buSzPct val="80000"/>
              <a:buFont typeface="Arial"/>
              <a:buChar char="•"/>
            </a:pPr>
            <a:r>
              <a:rPr lang="en-US" sz="2200">
                <a:latin typeface="Arial"/>
                <a:cs typeface="Arial"/>
              </a:rPr>
              <a:t>Make sure you project is scalable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117573"/>
              </a:buClr>
              <a:buSzPct val="80000"/>
              <a:buFont typeface="Arial"/>
              <a:buChar char="•"/>
            </a:pPr>
            <a:r>
              <a:rPr lang="en-US" sz="2200">
                <a:latin typeface="Arial"/>
                <a:cs typeface="Arial"/>
              </a:rPr>
              <a:t>Show your passion for your project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117573"/>
              </a:buClr>
              <a:buSzPct val="80000"/>
              <a:buFont typeface="Arial"/>
              <a:buChar char="•"/>
            </a:pPr>
            <a:r>
              <a:rPr lang="en-US" sz="2200">
                <a:latin typeface="Arial"/>
                <a:cs typeface="Arial"/>
              </a:rPr>
              <a:t>Demonstrate partnerships with local </a:t>
            </a:r>
            <a:r>
              <a:rPr lang="en-US" sz="2200" err="1">
                <a:latin typeface="Arial"/>
                <a:cs typeface="Arial"/>
              </a:rPr>
              <a:t>organisations</a:t>
            </a:r>
            <a:endParaRPr lang="en-US" sz="2200">
              <a:latin typeface="Arial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696B35-AB2C-4559-E16F-1EE3645382B0}"/>
              </a:ext>
            </a:extLst>
          </p:cNvPr>
          <p:cNvSpPr>
            <a:spLocks noGrp="1"/>
          </p:cNvSpPr>
          <p:nvPr/>
        </p:nvSpPr>
        <p:spPr>
          <a:xfrm>
            <a:off x="1502642" y="1001365"/>
            <a:ext cx="5521136" cy="791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3600" b="1" dirty="0">
                <a:solidFill>
                  <a:srgbClr val="226041"/>
                </a:solidFill>
                <a:latin typeface="Arial"/>
                <a:cs typeface="Arial"/>
              </a:rPr>
              <a:t>Top tips:</a:t>
            </a:r>
          </a:p>
        </p:txBody>
      </p:sp>
      <p:pic>
        <p:nvPicPr>
          <p:cNvPr id="3" name="Picture 2" descr="A green leafy plant with a black background&#10;&#10;AI-generated content may be incorrect.">
            <a:extLst>
              <a:ext uri="{FF2B5EF4-FFF2-40B4-BE49-F238E27FC236}">
                <a16:creationId xmlns:a16="http://schemas.microsoft.com/office/drawing/2014/main" id="{85A3D13B-2AC4-E783-21B9-4F4C240944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318"/>
          <a:stretch>
            <a:fillRect/>
          </a:stretch>
        </p:blipFill>
        <p:spPr>
          <a:xfrm>
            <a:off x="9408309" y="167199"/>
            <a:ext cx="2642182" cy="137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42858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VTI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VanillaVTI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Vanilla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AACC6CF0-9F86-48CC-9C4E-CA578EE0A0A0}" vid="{3BDE51FE-56D6-4100-AFB5-5B4AEDCE2E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E4CB9B5EB82B4E9E78FF3CB8013289" ma:contentTypeVersion="18" ma:contentTypeDescription="Create a new document." ma:contentTypeScope="" ma:versionID="647cbdac298277184108fa0a94f8eade">
  <xsd:schema xmlns:xsd="http://www.w3.org/2001/XMLSchema" xmlns:xs="http://www.w3.org/2001/XMLSchema" xmlns:p="http://schemas.microsoft.com/office/2006/metadata/properties" xmlns:ns2="cd9b0d0d-fae9-4e9f-8f6b-211f362faed8" xmlns:ns3="ba299a29-9724-46fc-b8b6-77f273ef77a6" targetNamespace="http://schemas.microsoft.com/office/2006/metadata/properties" ma:root="true" ma:fieldsID="8f03a4aee738797ad7808cf390a7e212" ns2:_="" ns3:_="">
    <xsd:import namespace="cd9b0d0d-fae9-4e9f-8f6b-211f362faed8"/>
    <xsd:import namespace="ba299a29-9724-46fc-b8b6-77f273ef77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b0d0d-fae9-4e9f-8f6b-211f362fae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10d2996-57b2-45a7-b128-9ad72896c476}" ma:internalName="TaxCatchAll" ma:showField="CatchAllData" ma:web="cd9b0d0d-fae9-4e9f-8f6b-211f362fae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99a29-9724-46fc-b8b6-77f273ef77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30538f-b798-4f99-a614-15010ee617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299a29-9724-46fc-b8b6-77f273ef77a6">
      <Terms xmlns="http://schemas.microsoft.com/office/infopath/2007/PartnerControls"/>
    </lcf76f155ced4ddcb4097134ff3c332f>
    <TaxCatchAll xmlns="cd9b0d0d-fae9-4e9f-8f6b-211f362faed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444CC2-97D9-48BB-BC2C-3386B8ECBF5E}">
  <ds:schemaRefs>
    <ds:schemaRef ds:uri="ba299a29-9724-46fc-b8b6-77f273ef77a6"/>
    <ds:schemaRef ds:uri="cd9b0d0d-fae9-4e9f-8f6b-211f362fae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65067B-508A-44F6-ABBD-D47168D49A06}">
  <ds:schemaRefs>
    <ds:schemaRef ds:uri="173eebc7-d257-4ab0-80dd-e184daeff441"/>
    <ds:schemaRef ds:uri="194e5133-23c0-4b3f-b17c-41b26a63803f"/>
    <ds:schemaRef ds:uri="ba299a29-9724-46fc-b8b6-77f273ef77a6"/>
    <ds:schemaRef ds:uri="cd9b0d0d-fae9-4e9f-8f6b-211f362faed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0C53D7-6C9B-4F1A-8DA1-550B815EF7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743</Words>
  <Application>Microsoft Office PowerPoint</Application>
  <PresentationFormat>Widescreen</PresentationFormat>
  <Paragraphs>102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Neue Haas Grotesk Text Pro</vt:lpstr>
      <vt:lpstr>VanillaVTI</vt:lpstr>
      <vt:lpstr>Q&amp;A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Communities</dc:title>
  <dc:creator>Lynda Surgenor</dc:creator>
  <cp:lastModifiedBy>Fern Keeney</cp:lastModifiedBy>
  <cp:revision>3</cp:revision>
  <dcterms:created xsi:type="dcterms:W3CDTF">2024-08-01T12:37:59Z</dcterms:created>
  <dcterms:modified xsi:type="dcterms:W3CDTF">2025-08-12T10:16:56Z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0x0101008DE4CB9B5EB82B4E9E78FF3CB8013289</vt:lpwstr>
  </property>
  <property fmtid="{D5CDD505-2E9C-101B-9397-08002B2CF9AE}" pid="3" name="MediaServiceImageTags">
    <vt:lpwstr/>
  </property>
</Properties>
</file>